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</p:sldIdLst>
  <p:sldSz cx="6858000" cy="9906000" type="A4"/>
  <p:notesSz cx="9385300" cy="7099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FF2603-742D-41E9-B154-8AEF8397A959}" v="5" dt="2024-05-15T14:39:19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 showGuides="1">
      <p:cViewPr>
        <p:scale>
          <a:sx n="167" d="100"/>
          <a:sy n="167" d="100"/>
        </p:scale>
        <p:origin x="-604" y="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arkorn5629@hotmail.com" userId="508f3903649130c0" providerId="LiveId" clId="{E1FF2603-742D-41E9-B154-8AEF8397A959}"/>
    <pc:docChg chg="undo custSel addSld delSld modSld">
      <pc:chgData name="leearkorn5629@hotmail.com" userId="508f3903649130c0" providerId="LiveId" clId="{E1FF2603-742D-41E9-B154-8AEF8397A959}" dt="2024-05-23T15:09:02.974" v="308" actId="2890"/>
      <pc:docMkLst>
        <pc:docMk/>
      </pc:docMkLst>
      <pc:sldChg chg="addSp delSp modSp del mod">
        <pc:chgData name="leearkorn5629@hotmail.com" userId="508f3903649130c0" providerId="LiveId" clId="{E1FF2603-742D-41E9-B154-8AEF8397A959}" dt="2024-05-23T15:03:02.322" v="280" actId="2696"/>
        <pc:sldMkLst>
          <pc:docMk/>
          <pc:sldMk cId="4259595177" sldId="263"/>
        </pc:sldMkLst>
        <pc:spChg chg="mod">
          <ac:chgData name="leearkorn5629@hotmail.com" userId="508f3903649130c0" providerId="LiveId" clId="{E1FF2603-742D-41E9-B154-8AEF8397A959}" dt="2024-05-23T15:00:13.964" v="219" actId="1038"/>
          <ac:spMkLst>
            <pc:docMk/>
            <pc:sldMk cId="4259595177" sldId="263"/>
            <ac:spMk id="8" creationId="{00000000-0000-0000-0000-000000000000}"/>
          </ac:spMkLst>
        </pc:spChg>
        <pc:spChg chg="add mod">
          <ac:chgData name="leearkorn5629@hotmail.com" userId="508f3903649130c0" providerId="LiveId" clId="{E1FF2603-742D-41E9-B154-8AEF8397A959}" dt="2024-05-15T14:39:29.880" v="105" actId="1037"/>
          <ac:spMkLst>
            <pc:docMk/>
            <pc:sldMk cId="4259595177" sldId="263"/>
            <ac:spMk id="9" creationId="{4B99DF02-7B1D-2301-81CE-C988E660FF0C}"/>
          </ac:spMkLst>
        </pc:spChg>
        <pc:spChg chg="add mod">
          <ac:chgData name="leearkorn5629@hotmail.com" userId="508f3903649130c0" providerId="LiveId" clId="{E1FF2603-742D-41E9-B154-8AEF8397A959}" dt="2024-05-23T15:00:38.907" v="230" actId="1038"/>
          <ac:spMkLst>
            <pc:docMk/>
            <pc:sldMk cId="4259595177" sldId="263"/>
            <ac:spMk id="10" creationId="{40A2E4A5-8921-F44E-3508-09080CF2DCC1}"/>
          </ac:spMkLst>
        </pc:spChg>
        <pc:spChg chg="add mod">
          <ac:chgData name="leearkorn5629@hotmail.com" userId="508f3903649130c0" providerId="LiveId" clId="{E1FF2603-742D-41E9-B154-8AEF8397A959}" dt="2024-05-23T15:00:34.483" v="229" actId="1038"/>
          <ac:spMkLst>
            <pc:docMk/>
            <pc:sldMk cId="4259595177" sldId="263"/>
            <ac:spMk id="13" creationId="{2ED3BDC5-859B-5428-BB71-071C110D3982}"/>
          </ac:spMkLst>
        </pc:spChg>
        <pc:spChg chg="del mod">
          <ac:chgData name="leearkorn5629@hotmail.com" userId="508f3903649130c0" providerId="LiveId" clId="{E1FF2603-742D-41E9-B154-8AEF8397A959}" dt="2024-05-15T10:02:34.073" v="61" actId="478"/>
          <ac:spMkLst>
            <pc:docMk/>
            <pc:sldMk cId="4259595177" sldId="263"/>
            <ac:spMk id="14" creationId="{613E5C8C-2280-AA7F-DD8B-7F1AB6C4AA0D}"/>
          </ac:spMkLst>
        </pc:spChg>
        <pc:spChg chg="add mod">
          <ac:chgData name="leearkorn5629@hotmail.com" userId="508f3903649130c0" providerId="LiveId" clId="{E1FF2603-742D-41E9-B154-8AEF8397A959}" dt="2024-05-23T15:00:30.456" v="224" actId="1037"/>
          <ac:spMkLst>
            <pc:docMk/>
            <pc:sldMk cId="4259595177" sldId="263"/>
            <ac:spMk id="14" creationId="{F50D7266-F994-2478-7D64-AF0E3B2C0E6D}"/>
          </ac:spMkLst>
        </pc:spChg>
        <pc:spChg chg="add mod">
          <ac:chgData name="leearkorn5629@hotmail.com" userId="508f3903649130c0" providerId="LiveId" clId="{E1FF2603-742D-41E9-B154-8AEF8397A959}" dt="2024-05-23T15:00:28.662" v="222" actId="1037"/>
          <ac:spMkLst>
            <pc:docMk/>
            <pc:sldMk cId="4259595177" sldId="263"/>
            <ac:spMk id="15" creationId="{6BDFDE9D-0EDB-882A-4C91-AB4BEBF3BC7C}"/>
          </ac:spMkLst>
        </pc:spChg>
        <pc:spChg chg="mod">
          <ac:chgData name="leearkorn5629@hotmail.com" userId="508f3903649130c0" providerId="LiveId" clId="{E1FF2603-742D-41E9-B154-8AEF8397A959}" dt="2024-05-23T15:00:48.145" v="231" actId="1036"/>
          <ac:spMkLst>
            <pc:docMk/>
            <pc:sldMk cId="4259595177" sldId="263"/>
            <ac:spMk id="17" creationId="{345A964D-19A3-84EB-E52B-3B98B37B381F}"/>
          </ac:spMkLst>
        </pc:spChg>
        <pc:spChg chg="del mod">
          <ac:chgData name="leearkorn5629@hotmail.com" userId="508f3903649130c0" providerId="LiveId" clId="{E1FF2603-742D-41E9-B154-8AEF8397A959}" dt="2024-05-15T10:02:34.073" v="61" actId="478"/>
          <ac:spMkLst>
            <pc:docMk/>
            <pc:sldMk cId="4259595177" sldId="263"/>
            <ac:spMk id="18" creationId="{1E8E9DFD-F78D-731E-7EC5-69D165C4F0D0}"/>
          </ac:spMkLst>
        </pc:spChg>
        <pc:spChg chg="del mod">
          <ac:chgData name="leearkorn5629@hotmail.com" userId="508f3903649130c0" providerId="LiveId" clId="{E1FF2603-742D-41E9-B154-8AEF8397A959}" dt="2024-05-15T14:38:51.214" v="96" actId="478"/>
          <ac:spMkLst>
            <pc:docMk/>
            <pc:sldMk cId="4259595177" sldId="263"/>
            <ac:spMk id="19" creationId="{31E1486A-9481-0CA9-05B7-E7A6523104BD}"/>
          </ac:spMkLst>
        </pc:spChg>
        <pc:spChg chg="del mod">
          <ac:chgData name="leearkorn5629@hotmail.com" userId="508f3903649130c0" providerId="LiveId" clId="{E1FF2603-742D-41E9-B154-8AEF8397A959}" dt="2024-05-15T14:38:52.684" v="97" actId="478"/>
          <ac:spMkLst>
            <pc:docMk/>
            <pc:sldMk cId="4259595177" sldId="263"/>
            <ac:spMk id="20" creationId="{F370E44E-6674-219F-E1D1-DBB4554E1D56}"/>
          </ac:spMkLst>
        </pc:spChg>
        <pc:spChg chg="del mod">
          <ac:chgData name="leearkorn5629@hotmail.com" userId="508f3903649130c0" providerId="LiveId" clId="{E1FF2603-742D-41E9-B154-8AEF8397A959}" dt="2024-05-15T14:38:53.462" v="98" actId="478"/>
          <ac:spMkLst>
            <pc:docMk/>
            <pc:sldMk cId="4259595177" sldId="263"/>
            <ac:spMk id="21" creationId="{49C50B62-1121-2B3C-13D9-9D336EB09453}"/>
          </ac:spMkLst>
        </pc:spChg>
        <pc:spChg chg="del">
          <ac:chgData name="leearkorn5629@hotmail.com" userId="508f3903649130c0" providerId="LiveId" clId="{E1FF2603-742D-41E9-B154-8AEF8397A959}" dt="2024-05-15T09:55:33.023" v="0" actId="478"/>
          <ac:spMkLst>
            <pc:docMk/>
            <pc:sldMk cId="4259595177" sldId="263"/>
            <ac:spMk id="22" creationId="{C5E45618-722D-C719-E92B-95E908D7E8D7}"/>
          </ac:spMkLst>
        </pc:spChg>
        <pc:spChg chg="mod">
          <ac:chgData name="leearkorn5629@hotmail.com" userId="508f3903649130c0" providerId="LiveId" clId="{E1FF2603-742D-41E9-B154-8AEF8397A959}" dt="2024-05-15T09:56:35.018" v="4" actId="1076"/>
          <ac:spMkLst>
            <pc:docMk/>
            <pc:sldMk cId="4259595177" sldId="263"/>
            <ac:spMk id="361" creationId="{0E8CE7E9-F83F-459C-9D05-27709A82B28B}"/>
          </ac:spMkLst>
        </pc:spChg>
        <pc:spChg chg="mod">
          <ac:chgData name="leearkorn5629@hotmail.com" userId="508f3903649130c0" providerId="LiveId" clId="{E1FF2603-742D-41E9-B154-8AEF8397A959}" dt="2024-05-23T14:54:01.144" v="148" actId="20577"/>
          <ac:spMkLst>
            <pc:docMk/>
            <pc:sldMk cId="4259595177" sldId="263"/>
            <ac:spMk id="398" creationId="{737233FE-BDCE-4596-86A4-70ED63AC6D25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400" creationId="{3D8F429E-FBF5-63C2-267D-07ACA18F45D8}"/>
          </ac:spMkLst>
        </pc:spChg>
        <pc:spChg chg="mod">
          <ac:chgData name="leearkorn5629@hotmail.com" userId="508f3903649130c0" providerId="LiveId" clId="{E1FF2603-742D-41E9-B154-8AEF8397A959}" dt="2024-05-15T10:31:28.133" v="87" actId="1076"/>
          <ac:spMkLst>
            <pc:docMk/>
            <pc:sldMk cId="4259595177" sldId="263"/>
            <ac:spMk id="401" creationId="{4E5FD76F-6663-4DD6-BE5B-783F3859161D}"/>
          </ac:spMkLst>
        </pc:spChg>
        <pc:spChg chg="mod">
          <ac:chgData name="leearkorn5629@hotmail.com" userId="508f3903649130c0" providerId="LiveId" clId="{E1FF2603-742D-41E9-B154-8AEF8397A959}" dt="2024-05-15T10:31:28.133" v="87" actId="1076"/>
          <ac:spMkLst>
            <pc:docMk/>
            <pc:sldMk cId="4259595177" sldId="263"/>
            <ac:spMk id="402" creationId="{47BB291B-89DD-4D81-A14B-449B9E83F66B}"/>
          </ac:spMkLst>
        </pc:spChg>
        <pc:spChg chg="mod topLvl">
          <ac:chgData name="leearkorn5629@hotmail.com" userId="508f3903649130c0" providerId="LiveId" clId="{E1FF2603-742D-41E9-B154-8AEF8397A959}" dt="2024-05-23T15:01:46.186" v="240" actId="1035"/>
          <ac:spMkLst>
            <pc:docMk/>
            <pc:sldMk cId="4259595177" sldId="263"/>
            <ac:spMk id="404" creationId="{78C4D36F-ECCC-1C90-1342-2CF23CD801FA}"/>
          </ac:spMkLst>
        </pc:spChg>
        <pc:spChg chg="mod topLvl">
          <ac:chgData name="leearkorn5629@hotmail.com" userId="508f3903649130c0" providerId="LiveId" clId="{E1FF2603-742D-41E9-B154-8AEF8397A959}" dt="2024-05-23T15:01:48.812" v="241" actId="1035"/>
          <ac:spMkLst>
            <pc:docMk/>
            <pc:sldMk cId="4259595177" sldId="263"/>
            <ac:spMk id="405" creationId="{69C58F15-3E39-562A-3AE1-BDCDC37669E7}"/>
          </ac:spMkLst>
        </pc:spChg>
        <pc:spChg chg="mod topLvl">
          <ac:chgData name="leearkorn5629@hotmail.com" userId="508f3903649130c0" providerId="LiveId" clId="{E1FF2603-742D-41E9-B154-8AEF8397A959}" dt="2024-05-23T15:01:51.482" v="242" actId="1035"/>
          <ac:spMkLst>
            <pc:docMk/>
            <pc:sldMk cId="4259595177" sldId="263"/>
            <ac:spMk id="406" creationId="{A6215CCE-1F43-899C-A9EC-8DE63AAE92D8}"/>
          </ac:spMkLst>
        </pc:spChg>
        <pc:spChg chg="mod topLvl">
          <ac:chgData name="leearkorn5629@hotmail.com" userId="508f3903649130c0" providerId="LiveId" clId="{E1FF2603-742D-41E9-B154-8AEF8397A959}" dt="2024-05-23T15:01:57.745" v="243" actId="1035"/>
          <ac:spMkLst>
            <pc:docMk/>
            <pc:sldMk cId="4259595177" sldId="263"/>
            <ac:spMk id="407" creationId="{F110A7CB-F3A2-81D5-5174-0D438F6CC70C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408" creationId="{A7EDF128-1247-F7C2-9421-10BF415CCB29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409" creationId="{CE2854A6-A931-43F7-6763-8DD9D3D9C54A}"/>
          </ac:spMkLst>
        </pc:spChg>
        <pc:spChg chg="mod topLvl">
          <ac:chgData name="leearkorn5629@hotmail.com" userId="508f3903649130c0" providerId="LiveId" clId="{E1FF2603-742D-41E9-B154-8AEF8397A959}" dt="2024-05-23T15:01:39.725" v="239" actId="1035"/>
          <ac:spMkLst>
            <pc:docMk/>
            <pc:sldMk cId="4259595177" sldId="263"/>
            <ac:spMk id="410" creationId="{751D5E82-B66B-4860-487E-38FA804C3B78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411" creationId="{1708775F-4E98-84AC-381F-1EB68037548F}"/>
          </ac:spMkLst>
        </pc:spChg>
        <pc:spChg chg="mod topLvl">
          <ac:chgData name="leearkorn5629@hotmail.com" userId="508f3903649130c0" providerId="LiveId" clId="{E1FF2603-742D-41E9-B154-8AEF8397A959}" dt="2024-05-23T15:01:33.572" v="236" actId="1035"/>
          <ac:spMkLst>
            <pc:docMk/>
            <pc:sldMk cId="4259595177" sldId="263"/>
            <ac:spMk id="412" creationId="{E5F6D71B-BCDD-AA49-F88A-7EB0D4F17FEE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3" creationId="{20E93ACF-4861-EDD7-C49B-F384E25B83B8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4" creationId="{B0892AC5-BD89-B54E-44DD-EDA3A6A5165F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5" creationId="{57221BC3-5A91-5B46-7D11-2D7DA32170C3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6" creationId="{8A8E7664-C0BE-8539-5171-02AC7BC793B3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7" creationId="{A3C7C8AF-C0CD-8C4E-6DD0-6C25CA9E63A5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8" creationId="{A075A35E-4E29-5BC5-C334-81F429FC8D92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19" creationId="{510830B4-A7BC-4F25-BB2C-41B05C88FF72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20" creationId="{8BE727A3-2F4D-DF8C-4825-62D38BCA6E74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21" creationId="{5C47FC6E-CCC1-00AC-6833-597C1668C937}"/>
          </ac:spMkLst>
        </pc:spChg>
        <pc:spChg chg="del">
          <ac:chgData name="leearkorn5629@hotmail.com" userId="508f3903649130c0" providerId="LiveId" clId="{E1FF2603-742D-41E9-B154-8AEF8397A959}" dt="2024-05-15T09:56:48.227" v="6" actId="478"/>
          <ac:spMkLst>
            <pc:docMk/>
            <pc:sldMk cId="4259595177" sldId="263"/>
            <ac:spMk id="422" creationId="{6DC5C23F-53C0-469F-9CCC-9158D6CD7F99}"/>
          </ac:spMkLst>
        </pc:spChg>
        <pc:spChg chg="mod">
          <ac:chgData name="leearkorn5629@hotmail.com" userId="508f3903649130c0" providerId="LiveId" clId="{E1FF2603-742D-41E9-B154-8AEF8397A959}" dt="2024-05-23T14:59:43.146" v="213" actId="1076"/>
          <ac:spMkLst>
            <pc:docMk/>
            <pc:sldMk cId="4259595177" sldId="263"/>
            <ac:spMk id="927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85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1:29.620" v="234" actId="1038"/>
          <ac:spMkLst>
            <pc:docMk/>
            <pc:sldMk cId="4259595177" sldId="263"/>
            <ac:spMk id="986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87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88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89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0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1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2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3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4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5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6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7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8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999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0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1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2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3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4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5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6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7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8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09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0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1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2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3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4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5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6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7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8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19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20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25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26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27" creationId="{00000000-0000-0000-0000-000000000000}"/>
          </ac:spMkLst>
        </pc:spChg>
        <pc:spChg chg="mod topLvl">
          <ac:chgData name="leearkorn5629@hotmail.com" userId="508f3903649130c0" providerId="LiveId" clId="{E1FF2603-742D-41E9-B154-8AEF8397A959}" dt="2024-05-23T15:00:03.698" v="217" actId="1076"/>
          <ac:spMkLst>
            <pc:docMk/>
            <pc:sldMk cId="4259595177" sldId="263"/>
            <ac:spMk id="1028" creationId="{00000000-0000-0000-0000-000000000000}"/>
          </ac:spMkLst>
        </pc:spChg>
        <pc:grpChg chg="mod">
          <ac:chgData name="leearkorn5629@hotmail.com" userId="508f3903649130c0" providerId="LiveId" clId="{E1FF2603-742D-41E9-B154-8AEF8397A959}" dt="2024-05-23T14:59:38.208" v="212" actId="1037"/>
          <ac:grpSpMkLst>
            <pc:docMk/>
            <pc:sldMk cId="4259595177" sldId="263"/>
            <ac:grpSpMk id="16" creationId="{B67AAB74-E79F-4DCF-A8A9-D4A21DE3E898}"/>
          </ac:grpSpMkLst>
        </pc:grpChg>
        <pc:grpChg chg="add del mod">
          <ac:chgData name="leearkorn5629@hotmail.com" userId="508f3903649130c0" providerId="LiveId" clId="{E1FF2603-742D-41E9-B154-8AEF8397A959}" dt="2024-05-23T14:57:31.387" v="178" actId="165"/>
          <ac:grpSpMkLst>
            <pc:docMk/>
            <pc:sldMk cId="4259595177" sldId="263"/>
            <ac:grpSpMk id="18" creationId="{F3E1BE94-445F-BFCA-528F-F9B13759B624}"/>
          </ac:grpSpMkLst>
        </pc:grpChg>
      </pc:sldChg>
      <pc:sldChg chg="del">
        <pc:chgData name="leearkorn5629@hotmail.com" userId="508f3903649130c0" providerId="LiveId" clId="{E1FF2603-742D-41E9-B154-8AEF8397A959}" dt="2024-05-15T10:03:16.248" v="79" actId="2696"/>
        <pc:sldMkLst>
          <pc:docMk/>
          <pc:sldMk cId="761264563" sldId="264"/>
        </pc:sldMkLst>
      </pc:sldChg>
      <pc:sldChg chg="delSp modSp add mod">
        <pc:chgData name="leearkorn5629@hotmail.com" userId="508f3903649130c0" providerId="LiveId" clId="{E1FF2603-742D-41E9-B154-8AEF8397A959}" dt="2024-05-23T15:08:45.524" v="306" actId="1035"/>
        <pc:sldMkLst>
          <pc:docMk/>
          <pc:sldMk cId="1122306071" sldId="264"/>
        </pc:sldMkLst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6" creationId="{7C8A71F3-DF18-44E1-91F8-FCB0E0FEBCE6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65" creationId="{977F3E0D-84E3-4284-A086-2915E8317520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0" creationId="{513A1545-CA6A-4150-B7BB-222B36944782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1" creationId="{AF2F6B7E-DC03-4C36-99F0-028DE8F21A9E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2" creationId="{734D5AC7-6F28-4FAD-943B-5D041A2AA357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3" creationId="{E02F8764-06D8-4ACD-A5F4-D75A2E1C813E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4" creationId="{1E864EA5-CC63-48A7-8818-9DFD0B327410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5" creationId="{B1A92513-7F83-4633-A25C-21FA448BBE32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6" creationId="{7889D8B2-8612-4946-8A57-3CF2E5A68CF3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7" creationId="{6811556C-D600-4D3A-847C-501E5C6CE44D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8" creationId="{65CE560C-BB55-4600-9385-EE8D2693AD09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79" creationId="{38A2DE92-138A-4B74-B239-751B8B6CD795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0" creationId="{71182A97-2B26-42A7-959C-858B0AE13739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1" creationId="{A9FFC5C4-91C4-46DB-BC55-DCD8BA3EF70F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2" creationId="{7CA74323-81E3-4D6A-82EC-529A1471D6E3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3" creationId="{B7A7F7F1-6534-4243-9F34-12AA89EED0F9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4" creationId="{92A26C30-EE13-4E84-B8A8-8DE3F68B4F5B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5" creationId="{430D33CC-1248-48AD-8842-5A9D779E1427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6" creationId="{103C7CC7-0FEC-4C62-8999-B1A344B68FFD}"/>
          </ac:spMkLst>
        </pc:spChg>
        <pc:spChg chg="mod">
          <ac:chgData name="leearkorn5629@hotmail.com" userId="508f3903649130c0" providerId="LiveId" clId="{E1FF2603-742D-41E9-B154-8AEF8397A959}" dt="2024-05-23T15:08:20.336" v="293" actId="404"/>
          <ac:spMkLst>
            <pc:docMk/>
            <pc:sldMk cId="1122306071" sldId="264"/>
            <ac:spMk id="287" creationId="{317D4236-54BB-42EA-931E-1AA8CB3640A2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0" creationId="{E594F891-42CC-4D93-BBB4-D9A164A432F9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1" creationId="{F2C262A0-F80D-4A34-B83B-A55613D332D4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2" creationId="{520ABDB1-FD32-43ED-A1A7-18B575131FA0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3" creationId="{45E4C217-BDAE-411B-B712-B7AECDD8B9E0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4" creationId="{E937630E-3D33-4451-9558-5C59271422EB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5" creationId="{F47F73F1-9A40-43CD-AC9D-B3849DB33B55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6" creationId="{5B22E3D6-9A5D-44D3-AA40-41DC9AB455D6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7" creationId="{34F2E3DB-339D-4AE8-90B9-05638FA9A802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298" creationId="{17A5E1B1-E224-44DD-9F16-3DA6752F9CB2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1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1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2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3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34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1" creationId="{15DFC77A-39D4-48ED-A121-CFA7D34929E1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2" creationId="{5E9DE638-6D3E-4130-8735-59C5BD3EB7CF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3" creationId="{50A8BEC2-BC6B-437A-A74F-6CA1566076D7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4" creationId="{C53334E9-5111-4672-827B-B8049B288C39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5" creationId="{DA6AEA34-BD41-4251-92E2-62CC83A76864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6" creationId="{90C77143-11D5-457A-B76C-B001FDB7010E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7" creationId="{682D359E-3ECC-451D-BD3D-719F6BDC7364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8" creationId="{9F6A4AF0-C0A5-4175-A739-53782062E53C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49" creationId="{DADA965C-6FB2-4D9D-927E-BBD94EA5624C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50" creationId="{472A4618-C075-46EF-AE96-B6AD59FE417E}"/>
          </ac:spMkLst>
        </pc:spChg>
        <pc:spChg chg="mod">
          <ac:chgData name="leearkorn5629@hotmail.com" userId="508f3903649130c0" providerId="LiveId" clId="{E1FF2603-742D-41E9-B154-8AEF8397A959}" dt="2024-05-23T15:08:26.327" v="297" actId="404"/>
          <ac:spMkLst>
            <pc:docMk/>
            <pc:sldMk cId="1122306071" sldId="264"/>
            <ac:spMk id="351" creationId="{018F911C-427B-48BF-8232-B93320FB1C27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86" creationId="{DE231DE4-9BA0-458D-921C-CE342860EF7B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88" creationId="{C9DA2611-84F5-4672-B110-8BC203D10E97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89" creationId="{60061CFE-290C-4F30-862E-D8DC1E40C242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0" creationId="{9B68E935-3228-4711-BBC9-E2155DA0A18B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1" creationId="{DCB18139-0B6D-4F06-931B-6A8CDEFFA470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2" creationId="{349CC72D-ADBA-4E9A-AAAF-7081F082658E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3" creationId="{E6FB42E3-6109-4976-9E06-D3F6893FD495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5" creationId="{6DC6A8A2-0FA0-498B-94AC-C467ED4EC87E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6" creationId="{B6C709E7-30EA-4F95-8445-83C8E0CD9A5D}"/>
          </ac:spMkLst>
        </pc:spChg>
        <pc:spChg chg="mod">
          <ac:chgData name="leearkorn5629@hotmail.com" userId="508f3903649130c0" providerId="LiveId" clId="{E1FF2603-742D-41E9-B154-8AEF8397A959}" dt="2024-05-23T15:08:42.502" v="303" actId="404"/>
          <ac:spMkLst>
            <pc:docMk/>
            <pc:sldMk cId="1122306071" sldId="264"/>
            <ac:spMk id="397" creationId="{F3D55457-5C0E-4612-B7A8-9235DD561E7E}"/>
          </ac:spMkLst>
        </pc:spChg>
        <pc:spChg chg="del">
          <ac:chgData name="leearkorn5629@hotmail.com" userId="508f3903649130c0" providerId="LiveId" clId="{E1FF2603-742D-41E9-B154-8AEF8397A959}" dt="2024-05-23T15:04:41.709" v="284" actId="478"/>
          <ac:spMkLst>
            <pc:docMk/>
            <pc:sldMk cId="1122306071" sldId="264"/>
            <ac:spMk id="403" creationId="{814C0310-91AA-40E1-9F94-DD3E433A1A3C}"/>
          </ac:spMkLst>
        </pc:spChg>
        <pc:spChg chg="mod">
          <ac:chgData name="leearkorn5629@hotmail.com" userId="508f3903649130c0" providerId="LiveId" clId="{E1FF2603-742D-41E9-B154-8AEF8397A959}" dt="2024-05-23T15:02:42.667" v="279" actId="20577"/>
          <ac:spMkLst>
            <pc:docMk/>
            <pc:sldMk cId="1122306071" sldId="264"/>
            <ac:spMk id="423" creationId="{4A0D898A-F650-5069-E8FB-720C12BB087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0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0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1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2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3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4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5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6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6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6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6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6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56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0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0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0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0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1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1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1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1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61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2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4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5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6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7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8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79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0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2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3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4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5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6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7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19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20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21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23T15:08:00.214" v="285" actId="165"/>
          <ac:spMkLst>
            <pc:docMk/>
            <pc:sldMk cId="1122306071" sldId="264"/>
            <ac:spMk id="822" creationId="{00000000-0000-0000-0000-000000000000}"/>
          </ac:spMkLst>
        </pc:spChg>
        <pc:grpChg chg="del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2" creationId="{E942C7AA-DE8E-48FF-AFDA-2D7227B876F7}"/>
          </ac:grpSpMkLst>
        </pc:grpChg>
        <pc:grpChg chg="mod topLvl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4" creationId="{00000000-0000-0000-0000-000000000000}"/>
          </ac:grpSpMkLst>
        </pc:grpChg>
        <pc:grpChg chg="mod topLvl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" creationId="{00000000-0000-0000-0000-000000000000}"/>
          </ac:grpSpMkLst>
        </pc:grpChg>
        <pc:grpChg chg="mod topLvl">
          <ac:chgData name="leearkorn5629@hotmail.com" userId="508f3903649130c0" providerId="LiveId" clId="{E1FF2603-742D-41E9-B154-8AEF8397A959}" dt="2024-05-23T15:08:23.120" v="296" actId="1037"/>
          <ac:grpSpMkLst>
            <pc:docMk/>
            <pc:sldMk cId="1122306071" sldId="264"/>
            <ac:grpSpMk id="12" creationId="{09EC4A7F-4A51-4A0E-9F7D-1279D463CB0B}"/>
          </ac:grpSpMkLst>
        </pc:grpChg>
        <pc:grpChg chg="mod">
          <ac:chgData name="leearkorn5629@hotmail.com" userId="508f3903649130c0" providerId="LiveId" clId="{E1FF2603-742D-41E9-B154-8AEF8397A959}" dt="2024-05-23T15:08:45.524" v="306" actId="1035"/>
          <ac:grpSpMkLst>
            <pc:docMk/>
            <pc:sldMk cId="1122306071" sldId="264"/>
            <ac:grpSpMk id="16" creationId="{B67AAB74-E79F-4DCF-A8A9-D4A21DE3E898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262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266" creationId="{00000000-0000-0000-0000-000000000000}"/>
          </ac:grpSpMkLst>
        </pc:grpChg>
        <pc:grpChg chg="mod topLvl">
          <ac:chgData name="leearkorn5629@hotmail.com" userId="508f3903649130c0" providerId="LiveId" clId="{E1FF2603-742D-41E9-B154-8AEF8397A959}" dt="2024-05-23T15:08:29.575" v="301" actId="1037"/>
          <ac:grpSpMkLst>
            <pc:docMk/>
            <pc:sldMk cId="1122306071" sldId="264"/>
            <ac:grpSpMk id="289" creationId="{A9E5B528-0B3F-4058-AD26-29AECC98C21B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299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0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1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2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3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4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5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6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7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8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09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0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1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2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3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4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5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6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317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2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3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4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5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6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7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8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29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0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1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2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3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4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5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6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7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8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39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40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41" creationId="{00000000-0000-0000-0000-000000000000}"/>
          </ac:grpSpMkLst>
        </pc:grpChg>
        <pc:grpChg chg="mod">
          <ac:chgData name="leearkorn5629@hotmail.com" userId="508f3903649130c0" providerId="LiveId" clId="{E1FF2603-742D-41E9-B154-8AEF8397A959}" dt="2024-05-23T15:08:00.214" v="285" actId="165"/>
          <ac:grpSpMkLst>
            <pc:docMk/>
            <pc:sldMk cId="1122306071" sldId="264"/>
            <ac:grpSpMk id="742" creationId="{00000000-0000-0000-0000-000000000000}"/>
          </ac:grpSpMkLst>
        </pc:grpChg>
      </pc:sldChg>
      <pc:sldChg chg="modSp add del mod">
        <pc:chgData name="leearkorn5629@hotmail.com" userId="508f3903649130c0" providerId="LiveId" clId="{E1FF2603-742D-41E9-B154-8AEF8397A959}" dt="2024-05-15T14:39:51.171" v="116" actId="2696"/>
        <pc:sldMkLst>
          <pc:docMk/>
          <pc:sldMk cId="1221742892" sldId="264"/>
        </pc:sldMkLst>
        <pc:spChg chg="mod">
          <ac:chgData name="leearkorn5629@hotmail.com" userId="508f3903649130c0" providerId="LiveId" clId="{E1FF2603-742D-41E9-B154-8AEF8397A959}" dt="2024-05-15T10:03:32.983" v="82" actId="1035"/>
          <ac:spMkLst>
            <pc:docMk/>
            <pc:sldMk cId="1221742892" sldId="264"/>
            <ac:spMk id="410" creationId="{751D5E82-B66B-4860-487E-38FA804C3B78}"/>
          </ac:spMkLst>
        </pc:spChg>
        <pc:spChg chg="mod">
          <ac:chgData name="leearkorn5629@hotmail.com" userId="508f3903649130c0" providerId="LiveId" clId="{E1FF2603-742D-41E9-B154-8AEF8397A959}" dt="2024-05-15T10:03:46.037" v="84" actId="1035"/>
          <ac:spMkLst>
            <pc:docMk/>
            <pc:sldMk cId="1221742892" sldId="264"/>
            <ac:spMk id="998" creationId="{00000000-0000-0000-0000-000000000000}"/>
          </ac:spMkLst>
        </pc:spChg>
        <pc:spChg chg="mod">
          <ac:chgData name="leearkorn5629@hotmail.com" userId="508f3903649130c0" providerId="LiveId" clId="{E1FF2603-742D-41E9-B154-8AEF8397A959}" dt="2024-05-15T10:03:42.682" v="83" actId="1035"/>
          <ac:spMkLst>
            <pc:docMk/>
            <pc:sldMk cId="1221742892" sldId="264"/>
            <ac:spMk id="1000" creationId="{00000000-0000-0000-0000-000000000000}"/>
          </ac:spMkLst>
        </pc:spChg>
      </pc:sldChg>
      <pc:sldChg chg="add del">
        <pc:chgData name="leearkorn5629@hotmail.com" userId="508f3903649130c0" providerId="LiveId" clId="{E1FF2603-742D-41E9-B154-8AEF8397A959}" dt="2024-05-23T15:01:19.054" v="232" actId="2696"/>
        <pc:sldMkLst>
          <pc:docMk/>
          <pc:sldMk cId="2201798303" sldId="264"/>
        </pc:sldMkLst>
      </pc:sldChg>
      <pc:sldChg chg="delSp modSp add del mod">
        <pc:chgData name="leearkorn5629@hotmail.com" userId="508f3903649130c0" providerId="LiveId" clId="{E1FF2603-742D-41E9-B154-8AEF8397A959}" dt="2024-05-23T15:09:00.706" v="307" actId="2696"/>
        <pc:sldMkLst>
          <pc:docMk/>
          <pc:sldMk cId="3167943810" sldId="265"/>
        </pc:sldMkLst>
        <pc:spChg chg="del">
          <ac:chgData name="leearkorn5629@hotmail.com" userId="508f3903649130c0" providerId="LiveId" clId="{E1FF2603-742D-41E9-B154-8AEF8397A959}" dt="2024-05-23T15:04:35.258" v="283" actId="478"/>
          <ac:spMkLst>
            <pc:docMk/>
            <pc:sldMk cId="3167943810" sldId="265"/>
            <ac:spMk id="403" creationId="{814C0310-91AA-40E1-9F94-DD3E433A1A3C}"/>
          </ac:spMkLst>
        </pc:spChg>
        <pc:spChg chg="mod">
          <ac:chgData name="leearkorn5629@hotmail.com" userId="508f3903649130c0" providerId="LiveId" clId="{E1FF2603-742D-41E9-B154-8AEF8397A959}" dt="2024-05-23T15:04:11.074" v="282" actId="1035"/>
          <ac:spMkLst>
            <pc:docMk/>
            <pc:sldMk cId="3167943810" sldId="265"/>
            <ac:spMk id="408" creationId="{A7EDF128-1247-F7C2-9421-10BF415CCB29}"/>
          </ac:spMkLst>
        </pc:spChg>
      </pc:sldChg>
      <pc:sldChg chg="add">
        <pc:chgData name="leearkorn5629@hotmail.com" userId="508f3903649130c0" providerId="LiveId" clId="{E1FF2603-742D-41E9-B154-8AEF8397A959}" dt="2024-05-23T15:09:02.974" v="308" actId="2890"/>
        <pc:sldMkLst>
          <pc:docMk/>
          <pc:sldMk cId="355384459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15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968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10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46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26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2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237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123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208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41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61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172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138605" y="231134"/>
            <a:ext cx="6508750" cy="94569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27" name="สี่เหลี่ยมผืนผ้า 926"/>
          <p:cNvSpPr/>
          <p:nvPr/>
        </p:nvSpPr>
        <p:spPr>
          <a:xfrm>
            <a:off x="4850419" y="1322121"/>
            <a:ext cx="1549958" cy="30333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4" name="กลุ่ม 3"/>
          <p:cNvGrpSpPr/>
          <p:nvPr/>
        </p:nvGrpSpPr>
        <p:grpSpPr>
          <a:xfrm>
            <a:off x="582223" y="1923324"/>
            <a:ext cx="1698484" cy="6066014"/>
            <a:chOff x="822960" y="2936510"/>
            <a:chExt cx="1775353" cy="6340546"/>
          </a:xfrm>
          <a:solidFill>
            <a:schemeClr val="bg1"/>
          </a:solidFill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822960" y="2936510"/>
              <a:ext cx="1775353" cy="6340546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2" name="กลุ่ม 261"/>
            <p:cNvGrpSpPr/>
            <p:nvPr/>
          </p:nvGrpSpPr>
          <p:grpSpPr>
            <a:xfrm>
              <a:off x="1041149" y="3082680"/>
              <a:ext cx="1338974" cy="6015773"/>
              <a:chOff x="2342858" y="4029479"/>
              <a:chExt cx="1127499" cy="5065653"/>
            </a:xfrm>
            <a:grpFill/>
          </p:grpSpPr>
          <p:grpSp>
            <p:nvGrpSpPr>
              <p:cNvPr id="266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11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2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3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4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9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03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4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5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0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0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63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4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5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2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1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9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0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1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2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2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5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6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7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8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3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1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2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3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4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4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7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8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9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0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5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3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4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5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6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6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9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0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1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2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7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7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8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8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9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0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1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1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2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8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9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40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7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3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4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5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6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7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4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0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1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2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3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5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6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7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8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9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6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2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3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4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5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7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18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9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0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1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7" name="กลุ่ม 6"/>
          <p:cNvGrpSpPr/>
          <p:nvPr/>
        </p:nvGrpSpPr>
        <p:grpSpPr>
          <a:xfrm>
            <a:off x="2653656" y="1923324"/>
            <a:ext cx="1698484" cy="6066014"/>
            <a:chOff x="2789241" y="2936510"/>
            <a:chExt cx="1775353" cy="6340546"/>
          </a:xfrm>
          <a:solidFill>
            <a:schemeClr val="bg1"/>
          </a:solidFill>
        </p:grpSpPr>
        <p:sp>
          <p:nvSpPr>
            <p:cNvPr id="721" name="สี่เหลี่ยมผืนผ้า 720"/>
            <p:cNvSpPr/>
            <p:nvPr/>
          </p:nvSpPr>
          <p:spPr>
            <a:xfrm>
              <a:off x="2789241" y="2936510"/>
              <a:ext cx="1775353" cy="6340546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722" name="กลุ่ม 721"/>
            <p:cNvGrpSpPr/>
            <p:nvPr/>
          </p:nvGrpSpPr>
          <p:grpSpPr>
            <a:xfrm>
              <a:off x="3007430" y="3082680"/>
              <a:ext cx="1338974" cy="6015773"/>
              <a:chOff x="2342858" y="4029479"/>
              <a:chExt cx="1127499" cy="5065653"/>
            </a:xfrm>
            <a:grpFill/>
          </p:grpSpPr>
          <p:grpSp>
            <p:nvGrpSpPr>
              <p:cNvPr id="723" name="กลุ่ม 722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19" name="วงรี 81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20" name="วงรี 81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21" name="วงรี 8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22" name="วงรี 8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4" name="กลุ่ม 723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15" name="วงรี 81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6" name="วงรี 81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7" name="วงรี 81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8" name="วงรี 81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5" name="กลุ่ม 724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11" name="วงรี 8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2" name="วงรี 8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3" name="วงรี 8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4" name="วงรี 8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6" name="กลุ่ม 725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07" name="วงรี 80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8" name="วงรี 80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9" name="วงรี 80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0" name="วงรี 8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7" name="กลุ่ม 726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03" name="วงรี 8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4" name="วงรี 8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5" name="วงรี 8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6" name="วงรี 80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8" name="กลุ่ม 727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99" name="วงรี 79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0" name="วงรี 79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1" name="วงรี 80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2" name="วงรี 8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9" name="กลุ่ม 728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95" name="วงรี 79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6" name="วงรี 79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7" name="วงรี 79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8" name="วงรี 79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0" name="กลุ่ม 729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91" name="วงรี 79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2" name="วงรี 79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3" name="วงรี 79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4" name="วงรี 79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1" name="กลุ่ม 730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87" name="วงรี 78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8" name="วงรี 78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9" name="วงรี 78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0" name="วงรี 78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2" name="กลุ่ม 731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83" name="วงรี 78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4" name="วงรี 78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5" name="วงรี 78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6" name="วงรี 78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3" name="กลุ่ม 732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79" name="วงรี 77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0" name="วงรี 77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1" name="วงรี 78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2" name="วงรี 78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4" name="กลุ่ม 733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75" name="วงรี 77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6" name="วงรี 77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7" name="วงรี 77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8" name="วงรี 77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5" name="กลุ่ม 734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71" name="วงรี 77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2" name="วงรี 77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3" name="วงรี 77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4" name="วงรี 77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6" name="กลุ่ม 735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67" name="วงรี 76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8" name="วงรี 76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9" name="วงรี 76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0" name="วงรี 76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7" name="กลุ่ม 736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63" name="วงรี 7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4" name="วงรี 7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5" name="วงรี 7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6" name="วงรี 76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8" name="กลุ่ม 737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59" name="วงรี 7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0" name="วงรี 7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1" name="วงรี 7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2" name="วงรี 7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9" name="กลุ่ม 738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55" name="วงรี 7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6" name="วงรี 7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7" name="วงรี 7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8" name="วงรี 7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0" name="กลุ่ม 739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51" name="วงรี 7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2" name="วงรี 7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3" name="วงรี 7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4" name="วงรี 7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1" name="กลุ่ม 740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47" name="วงรี 7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8" name="วงรี 7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9" name="วงรี 7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0" name="วงรี 7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2" name="กลุ่ม 741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43" name="วงรี 7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4" name="วงรี 7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5" name="วงรี 7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6" name="วงรี 7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2" name="กลุ่ม 11">
            <a:extLst>
              <a:ext uri="{FF2B5EF4-FFF2-40B4-BE49-F238E27FC236}">
                <a16:creationId xmlns:a16="http://schemas.microsoft.com/office/drawing/2014/main" id="{09EC4A7F-4A51-4A0E-9F7D-1279D463CB0B}"/>
              </a:ext>
            </a:extLst>
          </p:cNvPr>
          <p:cNvGrpSpPr/>
          <p:nvPr/>
        </p:nvGrpSpPr>
        <p:grpSpPr>
          <a:xfrm>
            <a:off x="2165315" y="1932433"/>
            <a:ext cx="508000" cy="5953968"/>
            <a:chOff x="2189591" y="1932433"/>
            <a:chExt cx="508000" cy="5953968"/>
          </a:xfrm>
        </p:grpSpPr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7C8A71F3-DF18-44E1-91F8-FCB0E0FEBCE6}"/>
                </a:ext>
              </a:extLst>
            </p:cNvPr>
            <p:cNvSpPr txBox="1"/>
            <p:nvPr/>
          </p:nvSpPr>
          <p:spPr>
            <a:xfrm>
              <a:off x="2189591" y="19324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65" name="กล่องข้อความ 264">
              <a:extLst>
                <a:ext uri="{FF2B5EF4-FFF2-40B4-BE49-F238E27FC236}">
                  <a16:creationId xmlns:a16="http://schemas.microsoft.com/office/drawing/2014/main" id="{977F3E0D-84E3-4284-A086-2915E8317520}"/>
                </a:ext>
              </a:extLst>
            </p:cNvPr>
            <p:cNvSpPr txBox="1"/>
            <p:nvPr/>
          </p:nvSpPr>
          <p:spPr>
            <a:xfrm>
              <a:off x="2189591" y="222480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0" name="กล่องข้อความ 269">
              <a:extLst>
                <a:ext uri="{FF2B5EF4-FFF2-40B4-BE49-F238E27FC236}">
                  <a16:creationId xmlns:a16="http://schemas.microsoft.com/office/drawing/2014/main" id="{513A1545-CA6A-4150-B7BB-222B36944782}"/>
                </a:ext>
              </a:extLst>
            </p:cNvPr>
            <p:cNvSpPr txBox="1"/>
            <p:nvPr/>
          </p:nvSpPr>
          <p:spPr>
            <a:xfrm>
              <a:off x="2189591" y="252185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1" name="กล่องข้อความ 270">
              <a:extLst>
                <a:ext uri="{FF2B5EF4-FFF2-40B4-BE49-F238E27FC236}">
                  <a16:creationId xmlns:a16="http://schemas.microsoft.com/office/drawing/2014/main" id="{AF2F6B7E-DC03-4C36-99F0-028DE8F21A9E}"/>
                </a:ext>
              </a:extLst>
            </p:cNvPr>
            <p:cNvSpPr txBox="1"/>
            <p:nvPr/>
          </p:nvSpPr>
          <p:spPr>
            <a:xfrm>
              <a:off x="2189591" y="28142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2" name="กล่องข้อความ 271">
              <a:extLst>
                <a:ext uri="{FF2B5EF4-FFF2-40B4-BE49-F238E27FC236}">
                  <a16:creationId xmlns:a16="http://schemas.microsoft.com/office/drawing/2014/main" id="{734D5AC7-6F28-4FAD-943B-5D041A2AA357}"/>
                </a:ext>
              </a:extLst>
            </p:cNvPr>
            <p:cNvSpPr txBox="1"/>
            <p:nvPr/>
          </p:nvSpPr>
          <p:spPr>
            <a:xfrm>
              <a:off x="2189591" y="310610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3" name="กล่องข้อความ 272">
              <a:extLst>
                <a:ext uri="{FF2B5EF4-FFF2-40B4-BE49-F238E27FC236}">
                  <a16:creationId xmlns:a16="http://schemas.microsoft.com/office/drawing/2014/main" id="{E02F8764-06D8-4ACD-A5F4-D75A2E1C813E}"/>
                </a:ext>
              </a:extLst>
            </p:cNvPr>
            <p:cNvSpPr txBox="1"/>
            <p:nvPr/>
          </p:nvSpPr>
          <p:spPr>
            <a:xfrm>
              <a:off x="2189591" y="339537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4" name="กล่องข้อความ 273">
              <a:extLst>
                <a:ext uri="{FF2B5EF4-FFF2-40B4-BE49-F238E27FC236}">
                  <a16:creationId xmlns:a16="http://schemas.microsoft.com/office/drawing/2014/main" id="{1E864EA5-CC63-48A7-8818-9DFD0B327410}"/>
                </a:ext>
              </a:extLst>
            </p:cNvPr>
            <p:cNvSpPr txBox="1"/>
            <p:nvPr/>
          </p:nvSpPr>
          <p:spPr>
            <a:xfrm>
              <a:off x="2189591" y="369034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5" name="กล่องข้อความ 274">
              <a:extLst>
                <a:ext uri="{FF2B5EF4-FFF2-40B4-BE49-F238E27FC236}">
                  <a16:creationId xmlns:a16="http://schemas.microsoft.com/office/drawing/2014/main" id="{B1A92513-7F83-4633-A25C-21FA448BBE32}"/>
                </a:ext>
              </a:extLst>
            </p:cNvPr>
            <p:cNvSpPr txBox="1"/>
            <p:nvPr/>
          </p:nvSpPr>
          <p:spPr>
            <a:xfrm>
              <a:off x="2189591" y="397650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6" name="กล่องข้อความ 275">
              <a:extLst>
                <a:ext uri="{FF2B5EF4-FFF2-40B4-BE49-F238E27FC236}">
                  <a16:creationId xmlns:a16="http://schemas.microsoft.com/office/drawing/2014/main" id="{7889D8B2-8612-4946-8A57-3CF2E5A68CF3}"/>
                </a:ext>
              </a:extLst>
            </p:cNvPr>
            <p:cNvSpPr txBox="1"/>
            <p:nvPr/>
          </p:nvSpPr>
          <p:spPr>
            <a:xfrm>
              <a:off x="2189591" y="427148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7" name="กล่องข้อความ 276">
              <a:extLst>
                <a:ext uri="{FF2B5EF4-FFF2-40B4-BE49-F238E27FC236}">
                  <a16:creationId xmlns:a16="http://schemas.microsoft.com/office/drawing/2014/main" id="{6811556C-D600-4D3A-847C-501E5C6CE44D}"/>
                </a:ext>
              </a:extLst>
            </p:cNvPr>
            <p:cNvSpPr txBox="1"/>
            <p:nvPr/>
          </p:nvSpPr>
          <p:spPr>
            <a:xfrm>
              <a:off x="2189591" y="456075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8" name="กล่องข้อความ 277">
              <a:extLst>
                <a:ext uri="{FF2B5EF4-FFF2-40B4-BE49-F238E27FC236}">
                  <a16:creationId xmlns:a16="http://schemas.microsoft.com/office/drawing/2014/main" id="{65CE560C-BB55-4600-9385-EE8D2693AD09}"/>
                </a:ext>
              </a:extLst>
            </p:cNvPr>
            <p:cNvSpPr txBox="1"/>
            <p:nvPr/>
          </p:nvSpPr>
          <p:spPr>
            <a:xfrm>
              <a:off x="2189591" y="485261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9" name="กล่องข้อความ 278">
              <a:extLst>
                <a:ext uri="{FF2B5EF4-FFF2-40B4-BE49-F238E27FC236}">
                  <a16:creationId xmlns:a16="http://schemas.microsoft.com/office/drawing/2014/main" id="{38A2DE92-138A-4B74-B239-751B8B6CD795}"/>
                </a:ext>
              </a:extLst>
            </p:cNvPr>
            <p:cNvSpPr txBox="1"/>
            <p:nvPr/>
          </p:nvSpPr>
          <p:spPr>
            <a:xfrm>
              <a:off x="2189591" y="5148544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0" name="กล่องข้อความ 279">
              <a:extLst>
                <a:ext uri="{FF2B5EF4-FFF2-40B4-BE49-F238E27FC236}">
                  <a16:creationId xmlns:a16="http://schemas.microsoft.com/office/drawing/2014/main" id="{71182A97-2B26-42A7-959C-858B0AE13739}"/>
                </a:ext>
              </a:extLst>
            </p:cNvPr>
            <p:cNvSpPr txBox="1"/>
            <p:nvPr/>
          </p:nvSpPr>
          <p:spPr>
            <a:xfrm>
              <a:off x="2189591" y="544091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1" name="กล่องข้อความ 280">
              <a:extLst>
                <a:ext uri="{FF2B5EF4-FFF2-40B4-BE49-F238E27FC236}">
                  <a16:creationId xmlns:a16="http://schemas.microsoft.com/office/drawing/2014/main" id="{A9FFC5C4-91C4-46DB-BC55-DCD8BA3EF70F}"/>
                </a:ext>
              </a:extLst>
            </p:cNvPr>
            <p:cNvSpPr txBox="1"/>
            <p:nvPr/>
          </p:nvSpPr>
          <p:spPr>
            <a:xfrm>
              <a:off x="2189591" y="573888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2" name="กล่องข้อความ 281">
              <a:extLst>
                <a:ext uri="{FF2B5EF4-FFF2-40B4-BE49-F238E27FC236}">
                  <a16:creationId xmlns:a16="http://schemas.microsoft.com/office/drawing/2014/main" id="{7CA74323-81E3-4D6A-82EC-529A1471D6E3}"/>
                </a:ext>
              </a:extLst>
            </p:cNvPr>
            <p:cNvSpPr txBox="1"/>
            <p:nvPr/>
          </p:nvSpPr>
          <p:spPr>
            <a:xfrm>
              <a:off x="2189591" y="602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3" name="กล่องข้อความ 282">
              <a:extLst>
                <a:ext uri="{FF2B5EF4-FFF2-40B4-BE49-F238E27FC236}">
                  <a16:creationId xmlns:a16="http://schemas.microsoft.com/office/drawing/2014/main" id="{B7A7F7F1-6534-4243-9F34-12AA89EED0F9}"/>
                </a:ext>
              </a:extLst>
            </p:cNvPr>
            <p:cNvSpPr txBox="1"/>
            <p:nvPr/>
          </p:nvSpPr>
          <p:spPr>
            <a:xfrm>
              <a:off x="2189591" y="631803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4" name="กล่องข้อความ 283">
              <a:extLst>
                <a:ext uri="{FF2B5EF4-FFF2-40B4-BE49-F238E27FC236}">
                  <a16:creationId xmlns:a16="http://schemas.microsoft.com/office/drawing/2014/main" id="{92A26C30-EE13-4E84-B8A8-8DE3F68B4F5B}"/>
                </a:ext>
              </a:extLst>
            </p:cNvPr>
            <p:cNvSpPr txBox="1"/>
            <p:nvPr/>
          </p:nvSpPr>
          <p:spPr>
            <a:xfrm>
              <a:off x="2189591" y="660431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5" name="กล่องข้อความ 284">
              <a:extLst>
                <a:ext uri="{FF2B5EF4-FFF2-40B4-BE49-F238E27FC236}">
                  <a16:creationId xmlns:a16="http://schemas.microsoft.com/office/drawing/2014/main" id="{430D33CC-1248-48AD-8842-5A9D779E1427}"/>
                </a:ext>
              </a:extLst>
            </p:cNvPr>
            <p:cNvSpPr txBox="1"/>
            <p:nvPr/>
          </p:nvSpPr>
          <p:spPr>
            <a:xfrm>
              <a:off x="2189591" y="690278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6" name="กล่องข้อความ 285">
              <a:extLst>
                <a:ext uri="{FF2B5EF4-FFF2-40B4-BE49-F238E27FC236}">
                  <a16:creationId xmlns:a16="http://schemas.microsoft.com/office/drawing/2014/main" id="{103C7CC7-0FEC-4C62-8999-B1A344B68FFD}"/>
                </a:ext>
              </a:extLst>
            </p:cNvPr>
            <p:cNvSpPr txBox="1"/>
            <p:nvPr/>
          </p:nvSpPr>
          <p:spPr>
            <a:xfrm>
              <a:off x="2189591" y="719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7" name="กล่องข้อความ 286">
              <a:extLst>
                <a:ext uri="{FF2B5EF4-FFF2-40B4-BE49-F238E27FC236}">
                  <a16:creationId xmlns:a16="http://schemas.microsoft.com/office/drawing/2014/main" id="{317D4236-54BB-42EA-931E-1AA8CB3640A2}"/>
                </a:ext>
              </a:extLst>
            </p:cNvPr>
            <p:cNvSpPr txBox="1"/>
            <p:nvPr/>
          </p:nvSpPr>
          <p:spPr>
            <a:xfrm>
              <a:off x="2189591" y="748629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89" name="กลุ่ม 288">
            <a:extLst>
              <a:ext uri="{FF2B5EF4-FFF2-40B4-BE49-F238E27FC236}">
                <a16:creationId xmlns:a16="http://schemas.microsoft.com/office/drawing/2014/main" id="{A9E5B528-0B3F-4058-AD26-29AECC98C21B}"/>
              </a:ext>
            </a:extLst>
          </p:cNvPr>
          <p:cNvGrpSpPr/>
          <p:nvPr/>
        </p:nvGrpSpPr>
        <p:grpSpPr>
          <a:xfrm>
            <a:off x="79406" y="1956709"/>
            <a:ext cx="508000" cy="5953968"/>
            <a:chOff x="2189591" y="1932433"/>
            <a:chExt cx="508000" cy="5953968"/>
          </a:xfrm>
        </p:grpSpPr>
        <p:sp>
          <p:nvSpPr>
            <p:cNvPr id="29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2189591" y="19324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1" name="กล่องข้อความ 290">
              <a:extLst>
                <a:ext uri="{FF2B5EF4-FFF2-40B4-BE49-F238E27FC236}">
                  <a16:creationId xmlns:a16="http://schemas.microsoft.com/office/drawing/2014/main" id="{F2C262A0-F80D-4A34-B83B-A55613D332D4}"/>
                </a:ext>
              </a:extLst>
            </p:cNvPr>
            <p:cNvSpPr txBox="1"/>
            <p:nvPr/>
          </p:nvSpPr>
          <p:spPr>
            <a:xfrm>
              <a:off x="2189591" y="222480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2" name="กล่องข้อความ 291">
              <a:extLst>
                <a:ext uri="{FF2B5EF4-FFF2-40B4-BE49-F238E27FC236}">
                  <a16:creationId xmlns:a16="http://schemas.microsoft.com/office/drawing/2014/main" id="{520ABDB1-FD32-43ED-A1A7-18B575131FA0}"/>
                </a:ext>
              </a:extLst>
            </p:cNvPr>
            <p:cNvSpPr txBox="1"/>
            <p:nvPr/>
          </p:nvSpPr>
          <p:spPr>
            <a:xfrm>
              <a:off x="2189591" y="252185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3" name="กล่องข้อความ 292">
              <a:extLst>
                <a:ext uri="{FF2B5EF4-FFF2-40B4-BE49-F238E27FC236}">
                  <a16:creationId xmlns:a16="http://schemas.microsoft.com/office/drawing/2014/main" id="{45E4C217-BDAE-411B-B712-B7AECDD8B9E0}"/>
                </a:ext>
              </a:extLst>
            </p:cNvPr>
            <p:cNvSpPr txBox="1"/>
            <p:nvPr/>
          </p:nvSpPr>
          <p:spPr>
            <a:xfrm>
              <a:off x="2189591" y="28142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4" name="กล่องข้อความ 293">
              <a:extLst>
                <a:ext uri="{FF2B5EF4-FFF2-40B4-BE49-F238E27FC236}">
                  <a16:creationId xmlns:a16="http://schemas.microsoft.com/office/drawing/2014/main" id="{E937630E-3D33-4451-9558-5C59271422EB}"/>
                </a:ext>
              </a:extLst>
            </p:cNvPr>
            <p:cNvSpPr txBox="1"/>
            <p:nvPr/>
          </p:nvSpPr>
          <p:spPr>
            <a:xfrm>
              <a:off x="2189591" y="310610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5" name="กล่องข้อความ 294">
              <a:extLst>
                <a:ext uri="{FF2B5EF4-FFF2-40B4-BE49-F238E27FC236}">
                  <a16:creationId xmlns:a16="http://schemas.microsoft.com/office/drawing/2014/main" id="{F47F73F1-9A40-43CD-AC9D-B3849DB33B55}"/>
                </a:ext>
              </a:extLst>
            </p:cNvPr>
            <p:cNvSpPr txBox="1"/>
            <p:nvPr/>
          </p:nvSpPr>
          <p:spPr>
            <a:xfrm>
              <a:off x="2189591" y="339537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6" name="กล่องข้อความ 295">
              <a:extLst>
                <a:ext uri="{FF2B5EF4-FFF2-40B4-BE49-F238E27FC236}">
                  <a16:creationId xmlns:a16="http://schemas.microsoft.com/office/drawing/2014/main" id="{5B22E3D6-9A5D-44D3-AA40-41DC9AB455D6}"/>
                </a:ext>
              </a:extLst>
            </p:cNvPr>
            <p:cNvSpPr txBox="1"/>
            <p:nvPr/>
          </p:nvSpPr>
          <p:spPr>
            <a:xfrm>
              <a:off x="2189591" y="369034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7" name="กล่องข้อความ 296">
              <a:extLst>
                <a:ext uri="{FF2B5EF4-FFF2-40B4-BE49-F238E27FC236}">
                  <a16:creationId xmlns:a16="http://schemas.microsoft.com/office/drawing/2014/main" id="{34F2E3DB-339D-4AE8-90B9-05638FA9A802}"/>
                </a:ext>
              </a:extLst>
            </p:cNvPr>
            <p:cNvSpPr txBox="1"/>
            <p:nvPr/>
          </p:nvSpPr>
          <p:spPr>
            <a:xfrm>
              <a:off x="2189591" y="397650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8" name="กล่องข้อความ 297">
              <a:extLst>
                <a:ext uri="{FF2B5EF4-FFF2-40B4-BE49-F238E27FC236}">
                  <a16:creationId xmlns:a16="http://schemas.microsoft.com/office/drawing/2014/main" id="{17A5E1B1-E224-44DD-9F16-3DA6752F9CB2}"/>
                </a:ext>
              </a:extLst>
            </p:cNvPr>
            <p:cNvSpPr txBox="1"/>
            <p:nvPr/>
          </p:nvSpPr>
          <p:spPr>
            <a:xfrm>
              <a:off x="2189591" y="427148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1" name="กล่องข้อความ 340">
              <a:extLst>
                <a:ext uri="{FF2B5EF4-FFF2-40B4-BE49-F238E27FC236}">
                  <a16:creationId xmlns:a16="http://schemas.microsoft.com/office/drawing/2014/main" id="{15DFC77A-39D4-48ED-A121-CFA7D34929E1}"/>
                </a:ext>
              </a:extLst>
            </p:cNvPr>
            <p:cNvSpPr txBox="1"/>
            <p:nvPr/>
          </p:nvSpPr>
          <p:spPr>
            <a:xfrm>
              <a:off x="2189591" y="456075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2" name="กล่องข้อความ 341">
              <a:extLst>
                <a:ext uri="{FF2B5EF4-FFF2-40B4-BE49-F238E27FC236}">
                  <a16:creationId xmlns:a16="http://schemas.microsoft.com/office/drawing/2014/main" id="{5E9DE638-6D3E-4130-8735-59C5BD3EB7CF}"/>
                </a:ext>
              </a:extLst>
            </p:cNvPr>
            <p:cNvSpPr txBox="1"/>
            <p:nvPr/>
          </p:nvSpPr>
          <p:spPr>
            <a:xfrm>
              <a:off x="2189591" y="485261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3" name="กล่องข้อความ 342">
              <a:extLst>
                <a:ext uri="{FF2B5EF4-FFF2-40B4-BE49-F238E27FC236}">
                  <a16:creationId xmlns:a16="http://schemas.microsoft.com/office/drawing/2014/main" id="{50A8BEC2-BC6B-437A-A74F-6CA1566076D7}"/>
                </a:ext>
              </a:extLst>
            </p:cNvPr>
            <p:cNvSpPr txBox="1"/>
            <p:nvPr/>
          </p:nvSpPr>
          <p:spPr>
            <a:xfrm>
              <a:off x="2189591" y="5148544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4" name="กล่องข้อความ 343">
              <a:extLst>
                <a:ext uri="{FF2B5EF4-FFF2-40B4-BE49-F238E27FC236}">
                  <a16:creationId xmlns:a16="http://schemas.microsoft.com/office/drawing/2014/main" id="{C53334E9-5111-4672-827B-B8049B288C39}"/>
                </a:ext>
              </a:extLst>
            </p:cNvPr>
            <p:cNvSpPr txBox="1"/>
            <p:nvPr/>
          </p:nvSpPr>
          <p:spPr>
            <a:xfrm>
              <a:off x="2189591" y="544091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5" name="กล่องข้อความ 344">
              <a:extLst>
                <a:ext uri="{FF2B5EF4-FFF2-40B4-BE49-F238E27FC236}">
                  <a16:creationId xmlns:a16="http://schemas.microsoft.com/office/drawing/2014/main" id="{DA6AEA34-BD41-4251-92E2-62CC83A76864}"/>
                </a:ext>
              </a:extLst>
            </p:cNvPr>
            <p:cNvSpPr txBox="1"/>
            <p:nvPr/>
          </p:nvSpPr>
          <p:spPr>
            <a:xfrm>
              <a:off x="2189591" y="573888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6" name="กล่องข้อความ 345">
              <a:extLst>
                <a:ext uri="{FF2B5EF4-FFF2-40B4-BE49-F238E27FC236}">
                  <a16:creationId xmlns:a16="http://schemas.microsoft.com/office/drawing/2014/main" id="{90C77143-11D5-457A-B76C-B001FDB7010E}"/>
                </a:ext>
              </a:extLst>
            </p:cNvPr>
            <p:cNvSpPr txBox="1"/>
            <p:nvPr/>
          </p:nvSpPr>
          <p:spPr>
            <a:xfrm>
              <a:off x="2189591" y="602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7" name="กล่องข้อความ 346">
              <a:extLst>
                <a:ext uri="{FF2B5EF4-FFF2-40B4-BE49-F238E27FC236}">
                  <a16:creationId xmlns:a16="http://schemas.microsoft.com/office/drawing/2014/main" id="{682D359E-3ECC-451D-BD3D-719F6BDC7364}"/>
                </a:ext>
              </a:extLst>
            </p:cNvPr>
            <p:cNvSpPr txBox="1"/>
            <p:nvPr/>
          </p:nvSpPr>
          <p:spPr>
            <a:xfrm>
              <a:off x="2189591" y="631803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8" name="กล่องข้อความ 347">
              <a:extLst>
                <a:ext uri="{FF2B5EF4-FFF2-40B4-BE49-F238E27FC236}">
                  <a16:creationId xmlns:a16="http://schemas.microsoft.com/office/drawing/2014/main" id="{9F6A4AF0-C0A5-4175-A739-53782062E53C}"/>
                </a:ext>
              </a:extLst>
            </p:cNvPr>
            <p:cNvSpPr txBox="1"/>
            <p:nvPr/>
          </p:nvSpPr>
          <p:spPr>
            <a:xfrm>
              <a:off x="2189591" y="660431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9" name="กล่องข้อความ 348">
              <a:extLst>
                <a:ext uri="{FF2B5EF4-FFF2-40B4-BE49-F238E27FC236}">
                  <a16:creationId xmlns:a16="http://schemas.microsoft.com/office/drawing/2014/main" id="{DADA965C-6FB2-4D9D-927E-BBD94EA5624C}"/>
                </a:ext>
              </a:extLst>
            </p:cNvPr>
            <p:cNvSpPr txBox="1"/>
            <p:nvPr/>
          </p:nvSpPr>
          <p:spPr>
            <a:xfrm>
              <a:off x="2189591" y="690278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50" name="กล่องข้อความ 349">
              <a:extLst>
                <a:ext uri="{FF2B5EF4-FFF2-40B4-BE49-F238E27FC236}">
                  <a16:creationId xmlns:a16="http://schemas.microsoft.com/office/drawing/2014/main" id="{472A4618-C075-46EF-AE96-B6AD59FE417E}"/>
                </a:ext>
              </a:extLst>
            </p:cNvPr>
            <p:cNvSpPr txBox="1"/>
            <p:nvPr/>
          </p:nvSpPr>
          <p:spPr>
            <a:xfrm>
              <a:off x="2189591" y="719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51" name="กล่องข้อความ 350">
              <a:extLst>
                <a:ext uri="{FF2B5EF4-FFF2-40B4-BE49-F238E27FC236}">
                  <a16:creationId xmlns:a16="http://schemas.microsoft.com/office/drawing/2014/main" id="{018F911C-427B-48BF-8232-B93320FB1C27}"/>
                </a:ext>
              </a:extLst>
            </p:cNvPr>
            <p:cNvSpPr txBox="1"/>
            <p:nvPr/>
          </p:nvSpPr>
          <p:spPr>
            <a:xfrm>
              <a:off x="2189591" y="748629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742782" y="1322121"/>
            <a:ext cx="1373990" cy="664838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366" name="กลุ่ม 365">
            <a:extLst>
              <a:ext uri="{FF2B5EF4-FFF2-40B4-BE49-F238E27FC236}">
                <a16:creationId xmlns:a16="http://schemas.microsoft.com/office/drawing/2014/main" id="{37993169-50F0-4A33-9B8C-EECBA718AE2E}"/>
              </a:ext>
            </a:extLst>
          </p:cNvPr>
          <p:cNvGrpSpPr/>
          <p:nvPr/>
        </p:nvGrpSpPr>
        <p:grpSpPr>
          <a:xfrm>
            <a:off x="2815218" y="1322121"/>
            <a:ext cx="1373990" cy="664838"/>
            <a:chOff x="742782" y="1322121"/>
            <a:chExt cx="1373990" cy="664838"/>
          </a:xfrm>
        </p:grpSpPr>
        <p:grpSp>
          <p:nvGrpSpPr>
            <p:cNvPr id="367" name="กลุ่ม 366">
              <a:extLst>
                <a:ext uri="{FF2B5EF4-FFF2-40B4-BE49-F238E27FC236}">
                  <a16:creationId xmlns:a16="http://schemas.microsoft.com/office/drawing/2014/main" id="{BD184324-E07D-4D68-A00B-82E3410AAAD8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73" name="กล่องข้อความ 372">
                <a:extLst>
                  <a:ext uri="{FF2B5EF4-FFF2-40B4-BE49-F238E27FC236}">
                    <a16:creationId xmlns:a16="http://schemas.microsoft.com/office/drawing/2014/main" id="{CD0E2BF7-1773-46F8-8C8B-7BC02419459A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74" name="กล่องข้อความ 373">
                <a:extLst>
                  <a:ext uri="{FF2B5EF4-FFF2-40B4-BE49-F238E27FC236}">
                    <a16:creationId xmlns:a16="http://schemas.microsoft.com/office/drawing/2014/main" id="{25B9134D-7A64-467A-9C4C-B17EE84A127D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75" name="กล่องข้อความ 374">
                <a:extLst>
                  <a:ext uri="{FF2B5EF4-FFF2-40B4-BE49-F238E27FC236}">
                    <a16:creationId xmlns:a16="http://schemas.microsoft.com/office/drawing/2014/main" id="{13BCFCC7-6CFA-4CA0-85EE-7A410916B33A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76" name="กล่องข้อความ 375">
                <a:extLst>
                  <a:ext uri="{FF2B5EF4-FFF2-40B4-BE49-F238E27FC236}">
                    <a16:creationId xmlns:a16="http://schemas.microsoft.com/office/drawing/2014/main" id="{94E87F1A-3DBB-45A2-A9FE-FF7EBBC4053B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68" name="กลุ่ม 367">
              <a:extLst>
                <a:ext uri="{FF2B5EF4-FFF2-40B4-BE49-F238E27FC236}">
                  <a16:creationId xmlns:a16="http://schemas.microsoft.com/office/drawing/2014/main" id="{BF208DDB-ECE9-4577-9FD9-A9D23DF892CE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69" name="กล่องข้อความ 368">
                <a:extLst>
                  <a:ext uri="{FF2B5EF4-FFF2-40B4-BE49-F238E27FC236}">
                    <a16:creationId xmlns:a16="http://schemas.microsoft.com/office/drawing/2014/main" id="{1BAE1AE2-6C7A-43CD-8FC9-4AB68BDC36A0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0" name="กล่องข้อความ 369">
                <a:extLst>
                  <a:ext uri="{FF2B5EF4-FFF2-40B4-BE49-F238E27FC236}">
                    <a16:creationId xmlns:a16="http://schemas.microsoft.com/office/drawing/2014/main" id="{101404E4-19D9-4A7A-B8F4-67E6B5A30662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1" name="กล่องข้อความ 370">
                <a:extLst>
                  <a:ext uri="{FF2B5EF4-FFF2-40B4-BE49-F238E27FC236}">
                    <a16:creationId xmlns:a16="http://schemas.microsoft.com/office/drawing/2014/main" id="{6524257A-56C5-4AF9-8FFC-01781A630F18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2" name="กล่องข้อความ 371">
                <a:extLst>
                  <a:ext uri="{FF2B5EF4-FFF2-40B4-BE49-F238E27FC236}">
                    <a16:creationId xmlns:a16="http://schemas.microsoft.com/office/drawing/2014/main" id="{DB243AEB-D924-4D50-B2B0-BD82B9E4A07A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558154" y="21793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B67AAB74-E79F-4DCF-A8A9-D4A21DE3E898}"/>
              </a:ext>
            </a:extLst>
          </p:cNvPr>
          <p:cNvGrpSpPr/>
          <p:nvPr/>
        </p:nvGrpSpPr>
        <p:grpSpPr>
          <a:xfrm>
            <a:off x="4399769" y="1356936"/>
            <a:ext cx="375182" cy="3035361"/>
            <a:chOff x="4314274" y="1305638"/>
            <a:chExt cx="508000" cy="3035361"/>
          </a:xfrm>
        </p:grpSpPr>
        <p:sp>
          <p:nvSpPr>
            <p:cNvPr id="386" name="กล่องข้อความ 385">
              <a:extLst>
                <a:ext uri="{FF2B5EF4-FFF2-40B4-BE49-F238E27FC236}">
                  <a16:creationId xmlns:a16="http://schemas.microsoft.com/office/drawing/2014/main" id="{DE231DE4-9BA0-458D-921C-CE342860EF7B}"/>
                </a:ext>
              </a:extLst>
            </p:cNvPr>
            <p:cNvSpPr txBox="1"/>
            <p:nvPr/>
          </p:nvSpPr>
          <p:spPr>
            <a:xfrm>
              <a:off x="4314274" y="130563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8" name="กล่องข้อความ 387">
              <a:extLst>
                <a:ext uri="{FF2B5EF4-FFF2-40B4-BE49-F238E27FC236}">
                  <a16:creationId xmlns:a16="http://schemas.microsoft.com/office/drawing/2014/main" id="{C9DA2611-84F5-4672-B110-8BC203D10E97}"/>
                </a:ext>
              </a:extLst>
            </p:cNvPr>
            <p:cNvSpPr txBox="1"/>
            <p:nvPr/>
          </p:nvSpPr>
          <p:spPr>
            <a:xfrm>
              <a:off x="4314274" y="160092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9" name="กล่องข้อความ 388">
              <a:extLst>
                <a:ext uri="{FF2B5EF4-FFF2-40B4-BE49-F238E27FC236}">
                  <a16:creationId xmlns:a16="http://schemas.microsoft.com/office/drawing/2014/main" id="{60061CFE-290C-4F30-862E-D8DC1E40C242}"/>
                </a:ext>
              </a:extLst>
            </p:cNvPr>
            <p:cNvSpPr txBox="1"/>
            <p:nvPr/>
          </p:nvSpPr>
          <p:spPr>
            <a:xfrm>
              <a:off x="4314274" y="189236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0" name="กล่องข้อความ 389">
              <a:extLst>
                <a:ext uri="{FF2B5EF4-FFF2-40B4-BE49-F238E27FC236}">
                  <a16:creationId xmlns:a16="http://schemas.microsoft.com/office/drawing/2014/main" id="{9B68E935-3228-4711-BBC9-E2155DA0A18B}"/>
                </a:ext>
              </a:extLst>
            </p:cNvPr>
            <p:cNvSpPr txBox="1"/>
            <p:nvPr/>
          </p:nvSpPr>
          <p:spPr>
            <a:xfrm>
              <a:off x="4314274" y="2187652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1" name="กล่องข้อความ 390">
              <a:extLst>
                <a:ext uri="{FF2B5EF4-FFF2-40B4-BE49-F238E27FC236}">
                  <a16:creationId xmlns:a16="http://schemas.microsoft.com/office/drawing/2014/main" id="{DCB18139-0B6D-4F06-931B-6A8CDEFFA470}"/>
                </a:ext>
              </a:extLst>
            </p:cNvPr>
            <p:cNvSpPr txBox="1"/>
            <p:nvPr/>
          </p:nvSpPr>
          <p:spPr>
            <a:xfrm>
              <a:off x="4314274" y="2484135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2" name="กล่องข้อความ 391">
              <a:extLst>
                <a:ext uri="{FF2B5EF4-FFF2-40B4-BE49-F238E27FC236}">
                  <a16:creationId xmlns:a16="http://schemas.microsoft.com/office/drawing/2014/main" id="{349CC72D-ADBA-4E9A-AAAF-7081F082658E}"/>
                </a:ext>
              </a:extLst>
            </p:cNvPr>
            <p:cNvSpPr txBox="1"/>
            <p:nvPr/>
          </p:nvSpPr>
          <p:spPr>
            <a:xfrm>
              <a:off x="4314274" y="2774844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3" name="กล่องข้อความ 392">
              <a:extLst>
                <a:ext uri="{FF2B5EF4-FFF2-40B4-BE49-F238E27FC236}">
                  <a16:creationId xmlns:a16="http://schemas.microsoft.com/office/drawing/2014/main" id="{E6FB42E3-6109-4976-9E06-D3F6893FD495}"/>
                </a:ext>
              </a:extLst>
            </p:cNvPr>
            <p:cNvSpPr txBox="1"/>
            <p:nvPr/>
          </p:nvSpPr>
          <p:spPr>
            <a:xfrm>
              <a:off x="4314274" y="307132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5" name="กล่องข้อความ 394">
              <a:extLst>
                <a:ext uri="{FF2B5EF4-FFF2-40B4-BE49-F238E27FC236}">
                  <a16:creationId xmlns:a16="http://schemas.microsoft.com/office/drawing/2014/main" id="{6DC6A8A2-0FA0-498B-94AC-C467ED4EC87E}"/>
                </a:ext>
              </a:extLst>
            </p:cNvPr>
            <p:cNvSpPr txBox="1"/>
            <p:nvPr/>
          </p:nvSpPr>
          <p:spPr>
            <a:xfrm>
              <a:off x="4314274" y="335517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6" name="กล่องข้อความ 395">
              <a:extLst>
                <a:ext uri="{FF2B5EF4-FFF2-40B4-BE49-F238E27FC236}">
                  <a16:creationId xmlns:a16="http://schemas.microsoft.com/office/drawing/2014/main" id="{B6C709E7-30EA-4F95-8445-83C8E0CD9A5D}"/>
                </a:ext>
              </a:extLst>
            </p:cNvPr>
            <p:cNvSpPr txBox="1"/>
            <p:nvPr/>
          </p:nvSpPr>
          <p:spPr>
            <a:xfrm>
              <a:off x="4314274" y="3657046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7" name="กล่องข้อความ 396">
              <a:extLst>
                <a:ext uri="{FF2B5EF4-FFF2-40B4-BE49-F238E27FC236}">
                  <a16:creationId xmlns:a16="http://schemas.microsoft.com/office/drawing/2014/main" id="{F3D55457-5C0E-4612-B7A8-9235DD561E7E}"/>
                </a:ext>
              </a:extLst>
            </p:cNvPr>
            <p:cNvSpPr txBox="1"/>
            <p:nvPr/>
          </p:nvSpPr>
          <p:spPr>
            <a:xfrm>
              <a:off x="4314274" y="394088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398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328108" y="8123688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นามสกุล..............................................................</a:t>
            </a:r>
          </a:p>
        </p:txBody>
      </p:sp>
      <p:sp>
        <p:nvSpPr>
          <p:cNvPr id="399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341097" y="8875793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รายวิชา.....................................................................</a:t>
            </a:r>
          </a:p>
        </p:txBody>
      </p:sp>
      <p:sp>
        <p:nvSpPr>
          <p:cNvPr id="401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4431175" y="7410842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sp>
        <p:nvSpPr>
          <p:cNvPr id="402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4431175" y="7748910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361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578167" y="749855"/>
            <a:ext cx="3648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 </a:t>
            </a:r>
            <a:r>
              <a:rPr lang="en-US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</a:t>
            </a:r>
            <a:endParaRPr lang="th-TH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362" name="Picture 3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106" y="4487380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กล่องข้อความ 382">
            <a:extLst>
              <a:ext uri="{FF2B5EF4-FFF2-40B4-BE49-F238E27FC236}">
                <a16:creationId xmlns:a16="http://schemas.microsoft.com/office/drawing/2014/main" id="{345A964D-19A3-84EB-E52B-3B98B37B381F}"/>
              </a:ext>
            </a:extLst>
          </p:cNvPr>
          <p:cNvSpPr txBox="1"/>
          <p:nvPr/>
        </p:nvSpPr>
        <p:spPr>
          <a:xfrm>
            <a:off x="4995316" y="297645"/>
            <a:ext cx="1216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sp>
        <p:nvSpPr>
          <p:cNvPr id="1025" name="วงรี 1024"/>
          <p:cNvSpPr/>
          <p:nvPr/>
        </p:nvSpPr>
        <p:spPr>
          <a:xfrm>
            <a:off x="4984595" y="142365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6" name="วงรี 1025"/>
          <p:cNvSpPr/>
          <p:nvPr/>
        </p:nvSpPr>
        <p:spPr>
          <a:xfrm>
            <a:off x="5821007" y="1430487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7" name="วงรี 1026"/>
          <p:cNvSpPr/>
          <p:nvPr/>
        </p:nvSpPr>
        <p:spPr>
          <a:xfrm>
            <a:off x="5263026" y="142681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8" name="วงรี 1027"/>
          <p:cNvSpPr/>
          <p:nvPr/>
        </p:nvSpPr>
        <p:spPr>
          <a:xfrm>
            <a:off x="5542576" y="143100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7" name="วงรี 1016"/>
          <p:cNvSpPr/>
          <p:nvPr/>
        </p:nvSpPr>
        <p:spPr>
          <a:xfrm>
            <a:off x="4984595" y="171602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8" name="วงรี 1017"/>
          <p:cNvSpPr/>
          <p:nvPr/>
        </p:nvSpPr>
        <p:spPr>
          <a:xfrm>
            <a:off x="5821007" y="171763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9" name="วงรี 1018"/>
          <p:cNvSpPr/>
          <p:nvPr/>
        </p:nvSpPr>
        <p:spPr>
          <a:xfrm>
            <a:off x="5263026" y="171918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0" name="วงรี 1019"/>
          <p:cNvSpPr/>
          <p:nvPr/>
        </p:nvSpPr>
        <p:spPr>
          <a:xfrm>
            <a:off x="5542576" y="171815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3" name="วงรี 1012"/>
          <p:cNvSpPr/>
          <p:nvPr/>
        </p:nvSpPr>
        <p:spPr>
          <a:xfrm>
            <a:off x="4984595" y="201362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4" name="วงรี 1013"/>
          <p:cNvSpPr/>
          <p:nvPr/>
        </p:nvSpPr>
        <p:spPr>
          <a:xfrm>
            <a:off x="5821007" y="201523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5" name="วงรี 1014"/>
          <p:cNvSpPr/>
          <p:nvPr/>
        </p:nvSpPr>
        <p:spPr>
          <a:xfrm>
            <a:off x="5263026" y="201678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6" name="วงรี 1015"/>
          <p:cNvSpPr/>
          <p:nvPr/>
        </p:nvSpPr>
        <p:spPr>
          <a:xfrm>
            <a:off x="5542576" y="201575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9" name="วงรี 1008"/>
          <p:cNvSpPr/>
          <p:nvPr/>
        </p:nvSpPr>
        <p:spPr>
          <a:xfrm>
            <a:off x="4984595" y="231122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0" name="วงรี 1009"/>
          <p:cNvSpPr/>
          <p:nvPr/>
        </p:nvSpPr>
        <p:spPr>
          <a:xfrm>
            <a:off x="5821007" y="230760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1" name="วงรี 1010"/>
          <p:cNvSpPr/>
          <p:nvPr/>
        </p:nvSpPr>
        <p:spPr>
          <a:xfrm>
            <a:off x="5263026" y="230915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2" name="วงรี 1011"/>
          <p:cNvSpPr/>
          <p:nvPr/>
        </p:nvSpPr>
        <p:spPr>
          <a:xfrm>
            <a:off x="5542576" y="230812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5" name="วงรี 1004"/>
          <p:cNvSpPr/>
          <p:nvPr/>
        </p:nvSpPr>
        <p:spPr>
          <a:xfrm>
            <a:off x="4984595" y="260359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6" name="วงรี 1005"/>
          <p:cNvSpPr/>
          <p:nvPr/>
        </p:nvSpPr>
        <p:spPr>
          <a:xfrm>
            <a:off x="5821007" y="259998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7" name="วงรี 1006"/>
          <p:cNvSpPr/>
          <p:nvPr/>
        </p:nvSpPr>
        <p:spPr>
          <a:xfrm>
            <a:off x="5263026" y="260153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8" name="วงรี 1007"/>
          <p:cNvSpPr/>
          <p:nvPr/>
        </p:nvSpPr>
        <p:spPr>
          <a:xfrm>
            <a:off x="5542576" y="260049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1" name="วงรี 1000"/>
          <p:cNvSpPr/>
          <p:nvPr/>
        </p:nvSpPr>
        <p:spPr>
          <a:xfrm>
            <a:off x="4984595" y="289596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2" name="วงรี 1001"/>
          <p:cNvSpPr/>
          <p:nvPr/>
        </p:nvSpPr>
        <p:spPr>
          <a:xfrm>
            <a:off x="5821007" y="289235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3" name="วงรี 1002"/>
          <p:cNvSpPr/>
          <p:nvPr/>
        </p:nvSpPr>
        <p:spPr>
          <a:xfrm>
            <a:off x="5263026" y="289390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4" name="วงรี 1003"/>
          <p:cNvSpPr/>
          <p:nvPr/>
        </p:nvSpPr>
        <p:spPr>
          <a:xfrm>
            <a:off x="5542576" y="289287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7" name="วงรี 996"/>
          <p:cNvSpPr/>
          <p:nvPr/>
        </p:nvSpPr>
        <p:spPr>
          <a:xfrm>
            <a:off x="4984595" y="318834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8" name="วงรี 997"/>
          <p:cNvSpPr/>
          <p:nvPr/>
        </p:nvSpPr>
        <p:spPr>
          <a:xfrm>
            <a:off x="5821007" y="318473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9" name="วงรี 998"/>
          <p:cNvSpPr/>
          <p:nvPr/>
        </p:nvSpPr>
        <p:spPr>
          <a:xfrm>
            <a:off x="5263026" y="318627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0" name="วงรี 999"/>
          <p:cNvSpPr/>
          <p:nvPr/>
        </p:nvSpPr>
        <p:spPr>
          <a:xfrm>
            <a:off x="5542576" y="318524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3" name="วงรี 992"/>
          <p:cNvSpPr/>
          <p:nvPr/>
        </p:nvSpPr>
        <p:spPr>
          <a:xfrm>
            <a:off x="4984595" y="3480717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4" name="วงรี 993"/>
          <p:cNvSpPr/>
          <p:nvPr/>
        </p:nvSpPr>
        <p:spPr>
          <a:xfrm>
            <a:off x="5821007" y="347710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5" name="วงรี 994"/>
          <p:cNvSpPr/>
          <p:nvPr/>
        </p:nvSpPr>
        <p:spPr>
          <a:xfrm>
            <a:off x="5263026" y="347865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6" name="วงรี 995"/>
          <p:cNvSpPr/>
          <p:nvPr/>
        </p:nvSpPr>
        <p:spPr>
          <a:xfrm>
            <a:off x="5542576" y="347762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9" name="วงรี 988"/>
          <p:cNvSpPr/>
          <p:nvPr/>
        </p:nvSpPr>
        <p:spPr>
          <a:xfrm>
            <a:off x="4984595" y="377309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0" name="วงรี 989"/>
          <p:cNvSpPr/>
          <p:nvPr/>
        </p:nvSpPr>
        <p:spPr>
          <a:xfrm>
            <a:off x="5821007" y="376947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1" name="วงรี 990"/>
          <p:cNvSpPr/>
          <p:nvPr/>
        </p:nvSpPr>
        <p:spPr>
          <a:xfrm>
            <a:off x="5263026" y="377102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2" name="วงรี 991"/>
          <p:cNvSpPr/>
          <p:nvPr/>
        </p:nvSpPr>
        <p:spPr>
          <a:xfrm>
            <a:off x="5542576" y="376999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5" name="วงรี 984"/>
          <p:cNvSpPr/>
          <p:nvPr/>
        </p:nvSpPr>
        <p:spPr>
          <a:xfrm>
            <a:off x="4984595" y="406546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6" name="วงรี 985"/>
          <p:cNvSpPr/>
          <p:nvPr/>
        </p:nvSpPr>
        <p:spPr>
          <a:xfrm>
            <a:off x="5821450" y="406185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7" name="วงรี 986"/>
          <p:cNvSpPr/>
          <p:nvPr/>
        </p:nvSpPr>
        <p:spPr>
          <a:xfrm>
            <a:off x="5263026" y="406339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8" name="วงรี 987"/>
          <p:cNvSpPr/>
          <p:nvPr/>
        </p:nvSpPr>
        <p:spPr>
          <a:xfrm>
            <a:off x="5542576" y="4062367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0" name="วงรี 1025">
            <a:extLst>
              <a:ext uri="{FF2B5EF4-FFF2-40B4-BE49-F238E27FC236}">
                <a16:creationId xmlns:a16="http://schemas.microsoft.com/office/drawing/2014/main" id="{3D8F429E-FBF5-63C2-267D-07ACA18F45D8}"/>
              </a:ext>
            </a:extLst>
          </p:cNvPr>
          <p:cNvSpPr/>
          <p:nvPr/>
        </p:nvSpPr>
        <p:spPr>
          <a:xfrm>
            <a:off x="6095653" y="143468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4" name="วงรี 1017">
            <a:extLst>
              <a:ext uri="{FF2B5EF4-FFF2-40B4-BE49-F238E27FC236}">
                <a16:creationId xmlns:a16="http://schemas.microsoft.com/office/drawing/2014/main" id="{78C4D36F-ECCC-1C90-1342-2CF23CD801FA}"/>
              </a:ext>
            </a:extLst>
          </p:cNvPr>
          <p:cNvSpPr/>
          <p:nvPr/>
        </p:nvSpPr>
        <p:spPr>
          <a:xfrm>
            <a:off x="6095653" y="171944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5" name="วงรี 1013">
            <a:extLst>
              <a:ext uri="{FF2B5EF4-FFF2-40B4-BE49-F238E27FC236}">
                <a16:creationId xmlns:a16="http://schemas.microsoft.com/office/drawing/2014/main" id="{69C58F15-3E39-562A-3AE1-BDCDC37669E7}"/>
              </a:ext>
            </a:extLst>
          </p:cNvPr>
          <p:cNvSpPr/>
          <p:nvPr/>
        </p:nvSpPr>
        <p:spPr>
          <a:xfrm>
            <a:off x="6095653" y="201704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6" name="วงรี 1009">
            <a:extLst>
              <a:ext uri="{FF2B5EF4-FFF2-40B4-BE49-F238E27FC236}">
                <a16:creationId xmlns:a16="http://schemas.microsoft.com/office/drawing/2014/main" id="{A6215CCE-1F43-899C-A9EC-8DE63AAE92D8}"/>
              </a:ext>
            </a:extLst>
          </p:cNvPr>
          <p:cNvSpPr/>
          <p:nvPr/>
        </p:nvSpPr>
        <p:spPr>
          <a:xfrm>
            <a:off x="6095653" y="230941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7" name="วงรี 1005">
            <a:extLst>
              <a:ext uri="{FF2B5EF4-FFF2-40B4-BE49-F238E27FC236}">
                <a16:creationId xmlns:a16="http://schemas.microsoft.com/office/drawing/2014/main" id="{F110A7CB-F3A2-81D5-5174-0D438F6CC70C}"/>
              </a:ext>
            </a:extLst>
          </p:cNvPr>
          <p:cNvSpPr/>
          <p:nvPr/>
        </p:nvSpPr>
        <p:spPr>
          <a:xfrm>
            <a:off x="6095653" y="260178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8" name="วงรี 1001">
            <a:extLst>
              <a:ext uri="{FF2B5EF4-FFF2-40B4-BE49-F238E27FC236}">
                <a16:creationId xmlns:a16="http://schemas.microsoft.com/office/drawing/2014/main" id="{A7EDF128-1247-F7C2-9421-10BF415CCB29}"/>
              </a:ext>
            </a:extLst>
          </p:cNvPr>
          <p:cNvSpPr/>
          <p:nvPr/>
        </p:nvSpPr>
        <p:spPr>
          <a:xfrm>
            <a:off x="6095653" y="290178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9" name="วงรี 997">
            <a:extLst>
              <a:ext uri="{FF2B5EF4-FFF2-40B4-BE49-F238E27FC236}">
                <a16:creationId xmlns:a16="http://schemas.microsoft.com/office/drawing/2014/main" id="{CE2854A6-A931-43F7-6763-8DD9D3D9C54A}"/>
              </a:ext>
            </a:extLst>
          </p:cNvPr>
          <p:cNvSpPr/>
          <p:nvPr/>
        </p:nvSpPr>
        <p:spPr>
          <a:xfrm>
            <a:off x="6095653" y="318893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0" name="วงรี 993">
            <a:extLst>
              <a:ext uri="{FF2B5EF4-FFF2-40B4-BE49-F238E27FC236}">
                <a16:creationId xmlns:a16="http://schemas.microsoft.com/office/drawing/2014/main" id="{751D5E82-B66B-4860-487E-38FA804C3B78}"/>
              </a:ext>
            </a:extLst>
          </p:cNvPr>
          <p:cNvSpPr/>
          <p:nvPr/>
        </p:nvSpPr>
        <p:spPr>
          <a:xfrm>
            <a:off x="6095653" y="348167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1" name="วงรี 989">
            <a:extLst>
              <a:ext uri="{FF2B5EF4-FFF2-40B4-BE49-F238E27FC236}">
                <a16:creationId xmlns:a16="http://schemas.microsoft.com/office/drawing/2014/main" id="{1708775F-4E98-84AC-381F-1EB68037548F}"/>
              </a:ext>
            </a:extLst>
          </p:cNvPr>
          <p:cNvSpPr/>
          <p:nvPr/>
        </p:nvSpPr>
        <p:spPr>
          <a:xfrm>
            <a:off x="6095653" y="377890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2" name="วงรี 985">
            <a:extLst>
              <a:ext uri="{FF2B5EF4-FFF2-40B4-BE49-F238E27FC236}">
                <a16:creationId xmlns:a16="http://schemas.microsoft.com/office/drawing/2014/main" id="{E5F6D71B-BCDD-AA49-F88A-7EB0D4F17FEE}"/>
              </a:ext>
            </a:extLst>
          </p:cNvPr>
          <p:cNvSpPr/>
          <p:nvPr/>
        </p:nvSpPr>
        <p:spPr>
          <a:xfrm>
            <a:off x="6103273" y="406365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3" name="กล่องข้อความ 397">
            <a:extLst>
              <a:ext uri="{FF2B5EF4-FFF2-40B4-BE49-F238E27FC236}">
                <a16:creationId xmlns:a16="http://schemas.microsoft.com/office/drawing/2014/main" id="{4A0D898A-F650-5069-E8FB-720C12BB0870}"/>
              </a:ext>
            </a:extLst>
          </p:cNvPr>
          <p:cNvSpPr txBox="1"/>
          <p:nvPr/>
        </p:nvSpPr>
        <p:spPr>
          <a:xfrm>
            <a:off x="319943" y="8532674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 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 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..............................................................</a:t>
            </a:r>
          </a:p>
        </p:txBody>
      </p:sp>
      <p:sp>
        <p:nvSpPr>
          <p:cNvPr id="9" name="สี่เหลี่ยมผืนผ้า 381">
            <a:extLst>
              <a:ext uri="{FF2B5EF4-FFF2-40B4-BE49-F238E27FC236}">
                <a16:creationId xmlns:a16="http://schemas.microsoft.com/office/drawing/2014/main" id="{4B99DF02-7B1D-2301-81CE-C988E660FF0C}"/>
              </a:ext>
            </a:extLst>
          </p:cNvPr>
          <p:cNvSpPr/>
          <p:nvPr/>
        </p:nvSpPr>
        <p:spPr>
          <a:xfrm>
            <a:off x="5835820" y="635864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381">
            <a:extLst>
              <a:ext uri="{FF2B5EF4-FFF2-40B4-BE49-F238E27FC236}">
                <a16:creationId xmlns:a16="http://schemas.microsoft.com/office/drawing/2014/main" id="{40A2E4A5-8921-F44E-3508-09080CF2DCC1}"/>
              </a:ext>
            </a:extLst>
          </p:cNvPr>
          <p:cNvSpPr/>
          <p:nvPr/>
        </p:nvSpPr>
        <p:spPr>
          <a:xfrm>
            <a:off x="6223599" y="635864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381">
            <a:extLst>
              <a:ext uri="{FF2B5EF4-FFF2-40B4-BE49-F238E27FC236}">
                <a16:creationId xmlns:a16="http://schemas.microsoft.com/office/drawing/2014/main" id="{2ED3BDC5-859B-5428-BB71-071C110D3982}"/>
              </a:ext>
            </a:extLst>
          </p:cNvPr>
          <p:cNvSpPr/>
          <p:nvPr/>
        </p:nvSpPr>
        <p:spPr>
          <a:xfrm>
            <a:off x="5457419" y="635865"/>
            <a:ext cx="332961" cy="410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381">
            <a:extLst>
              <a:ext uri="{FF2B5EF4-FFF2-40B4-BE49-F238E27FC236}">
                <a16:creationId xmlns:a16="http://schemas.microsoft.com/office/drawing/2014/main" id="{F50D7266-F994-2478-7D64-AF0E3B2C0E6D}"/>
              </a:ext>
            </a:extLst>
          </p:cNvPr>
          <p:cNvSpPr/>
          <p:nvPr/>
        </p:nvSpPr>
        <p:spPr>
          <a:xfrm>
            <a:off x="5079018" y="638758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 381">
            <a:extLst>
              <a:ext uri="{FF2B5EF4-FFF2-40B4-BE49-F238E27FC236}">
                <a16:creationId xmlns:a16="http://schemas.microsoft.com/office/drawing/2014/main" id="{6BDFDE9D-0EDB-882A-4C91-AB4BEBF3BC7C}"/>
              </a:ext>
            </a:extLst>
          </p:cNvPr>
          <p:cNvSpPr/>
          <p:nvPr/>
        </p:nvSpPr>
        <p:spPr>
          <a:xfrm>
            <a:off x="4699426" y="638757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230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138605" y="231134"/>
            <a:ext cx="6508750" cy="94569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27" name="สี่เหลี่ยมผืนผ้า 926"/>
          <p:cNvSpPr/>
          <p:nvPr/>
        </p:nvSpPr>
        <p:spPr>
          <a:xfrm>
            <a:off x="4850419" y="1322121"/>
            <a:ext cx="1549958" cy="30333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4" name="กลุ่ม 3"/>
          <p:cNvGrpSpPr/>
          <p:nvPr/>
        </p:nvGrpSpPr>
        <p:grpSpPr>
          <a:xfrm>
            <a:off x="582223" y="1923324"/>
            <a:ext cx="1698484" cy="6066014"/>
            <a:chOff x="822960" y="2936510"/>
            <a:chExt cx="1775353" cy="6340546"/>
          </a:xfrm>
          <a:solidFill>
            <a:schemeClr val="bg1"/>
          </a:solidFill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822960" y="2936510"/>
              <a:ext cx="1775353" cy="6340546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2" name="กลุ่ม 261"/>
            <p:cNvGrpSpPr/>
            <p:nvPr/>
          </p:nvGrpSpPr>
          <p:grpSpPr>
            <a:xfrm>
              <a:off x="1041149" y="3082680"/>
              <a:ext cx="1338974" cy="6015773"/>
              <a:chOff x="2342858" y="4029479"/>
              <a:chExt cx="1127499" cy="5065653"/>
            </a:xfrm>
            <a:grpFill/>
          </p:grpSpPr>
          <p:grpSp>
            <p:nvGrpSpPr>
              <p:cNvPr id="266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11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2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3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4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9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03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4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5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0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0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63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4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5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2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1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9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0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1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2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2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5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6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7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8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3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1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2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3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4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4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7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8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9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0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5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3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4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5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6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6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9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0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1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2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7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7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8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8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9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0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1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1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2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8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9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40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7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3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4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5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6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7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4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0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1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2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3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5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6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7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8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9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6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2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3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4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5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7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18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9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0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1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7" name="กลุ่ม 6"/>
          <p:cNvGrpSpPr/>
          <p:nvPr/>
        </p:nvGrpSpPr>
        <p:grpSpPr>
          <a:xfrm>
            <a:off x="2653656" y="1923324"/>
            <a:ext cx="1698484" cy="6066014"/>
            <a:chOff x="2789241" y="2936510"/>
            <a:chExt cx="1775353" cy="6340546"/>
          </a:xfrm>
          <a:solidFill>
            <a:schemeClr val="bg1"/>
          </a:solidFill>
        </p:grpSpPr>
        <p:sp>
          <p:nvSpPr>
            <p:cNvPr id="721" name="สี่เหลี่ยมผืนผ้า 720"/>
            <p:cNvSpPr/>
            <p:nvPr/>
          </p:nvSpPr>
          <p:spPr>
            <a:xfrm>
              <a:off x="2789241" y="2936510"/>
              <a:ext cx="1775353" cy="6340546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722" name="กลุ่ม 721"/>
            <p:cNvGrpSpPr/>
            <p:nvPr/>
          </p:nvGrpSpPr>
          <p:grpSpPr>
            <a:xfrm>
              <a:off x="3007430" y="3082680"/>
              <a:ext cx="1338974" cy="6015773"/>
              <a:chOff x="2342858" y="4029479"/>
              <a:chExt cx="1127499" cy="5065653"/>
            </a:xfrm>
            <a:grpFill/>
          </p:grpSpPr>
          <p:grpSp>
            <p:nvGrpSpPr>
              <p:cNvPr id="723" name="กลุ่ม 722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19" name="วงรี 81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20" name="วงรี 81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21" name="วงรี 8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22" name="วงรี 8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4" name="กลุ่ม 723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15" name="วงรี 81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6" name="วงรี 81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7" name="วงรี 81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8" name="วงรี 81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5" name="กลุ่ม 724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11" name="วงรี 8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2" name="วงรี 8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3" name="วงรี 8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4" name="วงรี 8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6" name="กลุ่ม 725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07" name="วงรี 80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8" name="วงรี 80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9" name="วงรี 80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10" name="วงรี 8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7" name="กลุ่ม 726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03" name="วงรี 8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4" name="วงรี 8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5" name="วงรี 8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6" name="วงรี 80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8" name="กลุ่ม 727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99" name="วงรี 79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0" name="วงรี 79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1" name="วงรี 80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02" name="วงรี 8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29" name="กลุ่ม 728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95" name="วงรี 79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6" name="วงรี 79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7" name="วงรี 79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8" name="วงรี 79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0" name="กลุ่ม 729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91" name="วงรี 79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2" name="วงรี 79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3" name="วงรี 79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4" name="วงรี 79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1" name="กลุ่ม 730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87" name="วงรี 78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8" name="วงรี 78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9" name="วงรี 78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90" name="วงรี 78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2" name="กลุ่ม 731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83" name="วงรี 78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4" name="วงรี 78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5" name="วงรี 78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6" name="วงรี 78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3" name="กลุ่ม 732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79" name="วงรี 77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0" name="วงรี 77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1" name="วงรี 78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82" name="วงรี 78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4" name="กลุ่ม 733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75" name="วงรี 77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6" name="วงรี 77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7" name="วงรี 77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8" name="วงรี 77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5" name="กลุ่ม 734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71" name="วงรี 77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2" name="วงรี 77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3" name="วงรี 77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4" name="วงรี 77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6" name="กลุ่ม 735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67" name="วงรี 76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8" name="วงรี 76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9" name="วงรี 76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70" name="วงรี 76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7" name="กลุ่ม 736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63" name="วงรี 7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4" name="วงรี 7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5" name="วงรี 7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6" name="วงรี 76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8" name="กลุ่ม 737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59" name="วงรี 7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0" name="วงรี 7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1" name="วงรี 7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62" name="วงรี 7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39" name="กลุ่ม 738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55" name="วงรี 7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6" name="วงรี 7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7" name="วงรี 7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8" name="วงรี 7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0" name="กลุ่ม 739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51" name="วงรี 7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2" name="วงรี 7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3" name="วงรี 7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4" name="วงรี 7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1" name="กลุ่ม 740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47" name="วงรี 7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8" name="วงรี 7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9" name="วงรี 7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50" name="วงรี 7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742" name="กลุ่ม 741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743" name="วงรี 7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4" name="วงรี 7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5" name="วงรี 7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746" name="วงรี 7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2" name="กลุ่ม 11">
            <a:extLst>
              <a:ext uri="{FF2B5EF4-FFF2-40B4-BE49-F238E27FC236}">
                <a16:creationId xmlns:a16="http://schemas.microsoft.com/office/drawing/2014/main" id="{09EC4A7F-4A51-4A0E-9F7D-1279D463CB0B}"/>
              </a:ext>
            </a:extLst>
          </p:cNvPr>
          <p:cNvGrpSpPr/>
          <p:nvPr/>
        </p:nvGrpSpPr>
        <p:grpSpPr>
          <a:xfrm>
            <a:off x="2165315" y="1932433"/>
            <a:ext cx="508000" cy="5953968"/>
            <a:chOff x="2189591" y="1932433"/>
            <a:chExt cx="508000" cy="5953968"/>
          </a:xfrm>
        </p:grpSpPr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7C8A71F3-DF18-44E1-91F8-FCB0E0FEBCE6}"/>
                </a:ext>
              </a:extLst>
            </p:cNvPr>
            <p:cNvSpPr txBox="1"/>
            <p:nvPr/>
          </p:nvSpPr>
          <p:spPr>
            <a:xfrm>
              <a:off x="2189591" y="19324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65" name="กล่องข้อความ 264">
              <a:extLst>
                <a:ext uri="{FF2B5EF4-FFF2-40B4-BE49-F238E27FC236}">
                  <a16:creationId xmlns:a16="http://schemas.microsoft.com/office/drawing/2014/main" id="{977F3E0D-84E3-4284-A086-2915E8317520}"/>
                </a:ext>
              </a:extLst>
            </p:cNvPr>
            <p:cNvSpPr txBox="1"/>
            <p:nvPr/>
          </p:nvSpPr>
          <p:spPr>
            <a:xfrm>
              <a:off x="2189591" y="222480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0" name="กล่องข้อความ 269">
              <a:extLst>
                <a:ext uri="{FF2B5EF4-FFF2-40B4-BE49-F238E27FC236}">
                  <a16:creationId xmlns:a16="http://schemas.microsoft.com/office/drawing/2014/main" id="{513A1545-CA6A-4150-B7BB-222B36944782}"/>
                </a:ext>
              </a:extLst>
            </p:cNvPr>
            <p:cNvSpPr txBox="1"/>
            <p:nvPr/>
          </p:nvSpPr>
          <p:spPr>
            <a:xfrm>
              <a:off x="2189591" y="252185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1" name="กล่องข้อความ 270">
              <a:extLst>
                <a:ext uri="{FF2B5EF4-FFF2-40B4-BE49-F238E27FC236}">
                  <a16:creationId xmlns:a16="http://schemas.microsoft.com/office/drawing/2014/main" id="{AF2F6B7E-DC03-4C36-99F0-028DE8F21A9E}"/>
                </a:ext>
              </a:extLst>
            </p:cNvPr>
            <p:cNvSpPr txBox="1"/>
            <p:nvPr/>
          </p:nvSpPr>
          <p:spPr>
            <a:xfrm>
              <a:off x="2189591" y="28142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2" name="กล่องข้อความ 271">
              <a:extLst>
                <a:ext uri="{FF2B5EF4-FFF2-40B4-BE49-F238E27FC236}">
                  <a16:creationId xmlns:a16="http://schemas.microsoft.com/office/drawing/2014/main" id="{734D5AC7-6F28-4FAD-943B-5D041A2AA357}"/>
                </a:ext>
              </a:extLst>
            </p:cNvPr>
            <p:cNvSpPr txBox="1"/>
            <p:nvPr/>
          </p:nvSpPr>
          <p:spPr>
            <a:xfrm>
              <a:off x="2189591" y="310610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3" name="กล่องข้อความ 272">
              <a:extLst>
                <a:ext uri="{FF2B5EF4-FFF2-40B4-BE49-F238E27FC236}">
                  <a16:creationId xmlns:a16="http://schemas.microsoft.com/office/drawing/2014/main" id="{E02F8764-06D8-4ACD-A5F4-D75A2E1C813E}"/>
                </a:ext>
              </a:extLst>
            </p:cNvPr>
            <p:cNvSpPr txBox="1"/>
            <p:nvPr/>
          </p:nvSpPr>
          <p:spPr>
            <a:xfrm>
              <a:off x="2189591" y="339537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4" name="กล่องข้อความ 273">
              <a:extLst>
                <a:ext uri="{FF2B5EF4-FFF2-40B4-BE49-F238E27FC236}">
                  <a16:creationId xmlns:a16="http://schemas.microsoft.com/office/drawing/2014/main" id="{1E864EA5-CC63-48A7-8818-9DFD0B327410}"/>
                </a:ext>
              </a:extLst>
            </p:cNvPr>
            <p:cNvSpPr txBox="1"/>
            <p:nvPr/>
          </p:nvSpPr>
          <p:spPr>
            <a:xfrm>
              <a:off x="2189591" y="369034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5" name="กล่องข้อความ 274">
              <a:extLst>
                <a:ext uri="{FF2B5EF4-FFF2-40B4-BE49-F238E27FC236}">
                  <a16:creationId xmlns:a16="http://schemas.microsoft.com/office/drawing/2014/main" id="{B1A92513-7F83-4633-A25C-21FA448BBE32}"/>
                </a:ext>
              </a:extLst>
            </p:cNvPr>
            <p:cNvSpPr txBox="1"/>
            <p:nvPr/>
          </p:nvSpPr>
          <p:spPr>
            <a:xfrm>
              <a:off x="2189591" y="397650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6" name="กล่องข้อความ 275">
              <a:extLst>
                <a:ext uri="{FF2B5EF4-FFF2-40B4-BE49-F238E27FC236}">
                  <a16:creationId xmlns:a16="http://schemas.microsoft.com/office/drawing/2014/main" id="{7889D8B2-8612-4946-8A57-3CF2E5A68CF3}"/>
                </a:ext>
              </a:extLst>
            </p:cNvPr>
            <p:cNvSpPr txBox="1"/>
            <p:nvPr/>
          </p:nvSpPr>
          <p:spPr>
            <a:xfrm>
              <a:off x="2189591" y="427148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7" name="กล่องข้อความ 276">
              <a:extLst>
                <a:ext uri="{FF2B5EF4-FFF2-40B4-BE49-F238E27FC236}">
                  <a16:creationId xmlns:a16="http://schemas.microsoft.com/office/drawing/2014/main" id="{6811556C-D600-4D3A-847C-501E5C6CE44D}"/>
                </a:ext>
              </a:extLst>
            </p:cNvPr>
            <p:cNvSpPr txBox="1"/>
            <p:nvPr/>
          </p:nvSpPr>
          <p:spPr>
            <a:xfrm>
              <a:off x="2189591" y="456075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8" name="กล่องข้อความ 277">
              <a:extLst>
                <a:ext uri="{FF2B5EF4-FFF2-40B4-BE49-F238E27FC236}">
                  <a16:creationId xmlns:a16="http://schemas.microsoft.com/office/drawing/2014/main" id="{65CE560C-BB55-4600-9385-EE8D2693AD09}"/>
                </a:ext>
              </a:extLst>
            </p:cNvPr>
            <p:cNvSpPr txBox="1"/>
            <p:nvPr/>
          </p:nvSpPr>
          <p:spPr>
            <a:xfrm>
              <a:off x="2189591" y="485261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79" name="กล่องข้อความ 278">
              <a:extLst>
                <a:ext uri="{FF2B5EF4-FFF2-40B4-BE49-F238E27FC236}">
                  <a16:creationId xmlns:a16="http://schemas.microsoft.com/office/drawing/2014/main" id="{38A2DE92-138A-4B74-B239-751B8B6CD795}"/>
                </a:ext>
              </a:extLst>
            </p:cNvPr>
            <p:cNvSpPr txBox="1"/>
            <p:nvPr/>
          </p:nvSpPr>
          <p:spPr>
            <a:xfrm>
              <a:off x="2189591" y="5148544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0" name="กล่องข้อความ 279">
              <a:extLst>
                <a:ext uri="{FF2B5EF4-FFF2-40B4-BE49-F238E27FC236}">
                  <a16:creationId xmlns:a16="http://schemas.microsoft.com/office/drawing/2014/main" id="{71182A97-2B26-42A7-959C-858B0AE13739}"/>
                </a:ext>
              </a:extLst>
            </p:cNvPr>
            <p:cNvSpPr txBox="1"/>
            <p:nvPr/>
          </p:nvSpPr>
          <p:spPr>
            <a:xfrm>
              <a:off x="2189591" y="544091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1" name="กล่องข้อความ 280">
              <a:extLst>
                <a:ext uri="{FF2B5EF4-FFF2-40B4-BE49-F238E27FC236}">
                  <a16:creationId xmlns:a16="http://schemas.microsoft.com/office/drawing/2014/main" id="{A9FFC5C4-91C4-46DB-BC55-DCD8BA3EF70F}"/>
                </a:ext>
              </a:extLst>
            </p:cNvPr>
            <p:cNvSpPr txBox="1"/>
            <p:nvPr/>
          </p:nvSpPr>
          <p:spPr>
            <a:xfrm>
              <a:off x="2189591" y="573888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2" name="กล่องข้อความ 281">
              <a:extLst>
                <a:ext uri="{FF2B5EF4-FFF2-40B4-BE49-F238E27FC236}">
                  <a16:creationId xmlns:a16="http://schemas.microsoft.com/office/drawing/2014/main" id="{7CA74323-81E3-4D6A-82EC-529A1471D6E3}"/>
                </a:ext>
              </a:extLst>
            </p:cNvPr>
            <p:cNvSpPr txBox="1"/>
            <p:nvPr/>
          </p:nvSpPr>
          <p:spPr>
            <a:xfrm>
              <a:off x="2189591" y="602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3" name="กล่องข้อความ 282">
              <a:extLst>
                <a:ext uri="{FF2B5EF4-FFF2-40B4-BE49-F238E27FC236}">
                  <a16:creationId xmlns:a16="http://schemas.microsoft.com/office/drawing/2014/main" id="{B7A7F7F1-6534-4243-9F34-12AA89EED0F9}"/>
                </a:ext>
              </a:extLst>
            </p:cNvPr>
            <p:cNvSpPr txBox="1"/>
            <p:nvPr/>
          </p:nvSpPr>
          <p:spPr>
            <a:xfrm>
              <a:off x="2189591" y="631803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4" name="กล่องข้อความ 283">
              <a:extLst>
                <a:ext uri="{FF2B5EF4-FFF2-40B4-BE49-F238E27FC236}">
                  <a16:creationId xmlns:a16="http://schemas.microsoft.com/office/drawing/2014/main" id="{92A26C30-EE13-4E84-B8A8-8DE3F68B4F5B}"/>
                </a:ext>
              </a:extLst>
            </p:cNvPr>
            <p:cNvSpPr txBox="1"/>
            <p:nvPr/>
          </p:nvSpPr>
          <p:spPr>
            <a:xfrm>
              <a:off x="2189591" y="660431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5" name="กล่องข้อความ 284">
              <a:extLst>
                <a:ext uri="{FF2B5EF4-FFF2-40B4-BE49-F238E27FC236}">
                  <a16:creationId xmlns:a16="http://schemas.microsoft.com/office/drawing/2014/main" id="{430D33CC-1248-48AD-8842-5A9D779E1427}"/>
                </a:ext>
              </a:extLst>
            </p:cNvPr>
            <p:cNvSpPr txBox="1"/>
            <p:nvPr/>
          </p:nvSpPr>
          <p:spPr>
            <a:xfrm>
              <a:off x="2189591" y="690278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6" name="กล่องข้อความ 285">
              <a:extLst>
                <a:ext uri="{FF2B5EF4-FFF2-40B4-BE49-F238E27FC236}">
                  <a16:creationId xmlns:a16="http://schemas.microsoft.com/office/drawing/2014/main" id="{103C7CC7-0FEC-4C62-8999-B1A344B68FFD}"/>
                </a:ext>
              </a:extLst>
            </p:cNvPr>
            <p:cNvSpPr txBox="1"/>
            <p:nvPr/>
          </p:nvSpPr>
          <p:spPr>
            <a:xfrm>
              <a:off x="2189591" y="719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87" name="กล่องข้อความ 286">
              <a:extLst>
                <a:ext uri="{FF2B5EF4-FFF2-40B4-BE49-F238E27FC236}">
                  <a16:creationId xmlns:a16="http://schemas.microsoft.com/office/drawing/2014/main" id="{317D4236-54BB-42EA-931E-1AA8CB3640A2}"/>
                </a:ext>
              </a:extLst>
            </p:cNvPr>
            <p:cNvSpPr txBox="1"/>
            <p:nvPr/>
          </p:nvSpPr>
          <p:spPr>
            <a:xfrm>
              <a:off x="2189591" y="748629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89" name="กลุ่ม 288">
            <a:extLst>
              <a:ext uri="{FF2B5EF4-FFF2-40B4-BE49-F238E27FC236}">
                <a16:creationId xmlns:a16="http://schemas.microsoft.com/office/drawing/2014/main" id="{A9E5B528-0B3F-4058-AD26-29AECC98C21B}"/>
              </a:ext>
            </a:extLst>
          </p:cNvPr>
          <p:cNvGrpSpPr/>
          <p:nvPr/>
        </p:nvGrpSpPr>
        <p:grpSpPr>
          <a:xfrm>
            <a:off x="79406" y="1956709"/>
            <a:ext cx="508000" cy="5953968"/>
            <a:chOff x="2189591" y="1932433"/>
            <a:chExt cx="508000" cy="5953968"/>
          </a:xfrm>
        </p:grpSpPr>
        <p:sp>
          <p:nvSpPr>
            <p:cNvPr id="29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2189591" y="19324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1" name="กล่องข้อความ 290">
              <a:extLst>
                <a:ext uri="{FF2B5EF4-FFF2-40B4-BE49-F238E27FC236}">
                  <a16:creationId xmlns:a16="http://schemas.microsoft.com/office/drawing/2014/main" id="{F2C262A0-F80D-4A34-B83B-A55613D332D4}"/>
                </a:ext>
              </a:extLst>
            </p:cNvPr>
            <p:cNvSpPr txBox="1"/>
            <p:nvPr/>
          </p:nvSpPr>
          <p:spPr>
            <a:xfrm>
              <a:off x="2189591" y="222480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2" name="กล่องข้อความ 291">
              <a:extLst>
                <a:ext uri="{FF2B5EF4-FFF2-40B4-BE49-F238E27FC236}">
                  <a16:creationId xmlns:a16="http://schemas.microsoft.com/office/drawing/2014/main" id="{520ABDB1-FD32-43ED-A1A7-18B575131FA0}"/>
                </a:ext>
              </a:extLst>
            </p:cNvPr>
            <p:cNvSpPr txBox="1"/>
            <p:nvPr/>
          </p:nvSpPr>
          <p:spPr>
            <a:xfrm>
              <a:off x="2189591" y="252185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3" name="กล่องข้อความ 292">
              <a:extLst>
                <a:ext uri="{FF2B5EF4-FFF2-40B4-BE49-F238E27FC236}">
                  <a16:creationId xmlns:a16="http://schemas.microsoft.com/office/drawing/2014/main" id="{45E4C217-BDAE-411B-B712-B7AECDD8B9E0}"/>
                </a:ext>
              </a:extLst>
            </p:cNvPr>
            <p:cNvSpPr txBox="1"/>
            <p:nvPr/>
          </p:nvSpPr>
          <p:spPr>
            <a:xfrm>
              <a:off x="2189591" y="281423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4" name="กล่องข้อความ 293">
              <a:extLst>
                <a:ext uri="{FF2B5EF4-FFF2-40B4-BE49-F238E27FC236}">
                  <a16:creationId xmlns:a16="http://schemas.microsoft.com/office/drawing/2014/main" id="{E937630E-3D33-4451-9558-5C59271422EB}"/>
                </a:ext>
              </a:extLst>
            </p:cNvPr>
            <p:cNvSpPr txBox="1"/>
            <p:nvPr/>
          </p:nvSpPr>
          <p:spPr>
            <a:xfrm>
              <a:off x="2189591" y="310610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5" name="กล่องข้อความ 294">
              <a:extLst>
                <a:ext uri="{FF2B5EF4-FFF2-40B4-BE49-F238E27FC236}">
                  <a16:creationId xmlns:a16="http://schemas.microsoft.com/office/drawing/2014/main" id="{F47F73F1-9A40-43CD-AC9D-B3849DB33B55}"/>
                </a:ext>
              </a:extLst>
            </p:cNvPr>
            <p:cNvSpPr txBox="1"/>
            <p:nvPr/>
          </p:nvSpPr>
          <p:spPr>
            <a:xfrm>
              <a:off x="2189591" y="339537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6" name="กล่องข้อความ 295">
              <a:extLst>
                <a:ext uri="{FF2B5EF4-FFF2-40B4-BE49-F238E27FC236}">
                  <a16:creationId xmlns:a16="http://schemas.microsoft.com/office/drawing/2014/main" id="{5B22E3D6-9A5D-44D3-AA40-41DC9AB455D6}"/>
                </a:ext>
              </a:extLst>
            </p:cNvPr>
            <p:cNvSpPr txBox="1"/>
            <p:nvPr/>
          </p:nvSpPr>
          <p:spPr>
            <a:xfrm>
              <a:off x="2189591" y="369034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7" name="กล่องข้อความ 296">
              <a:extLst>
                <a:ext uri="{FF2B5EF4-FFF2-40B4-BE49-F238E27FC236}">
                  <a16:creationId xmlns:a16="http://schemas.microsoft.com/office/drawing/2014/main" id="{34F2E3DB-339D-4AE8-90B9-05638FA9A802}"/>
                </a:ext>
              </a:extLst>
            </p:cNvPr>
            <p:cNvSpPr txBox="1"/>
            <p:nvPr/>
          </p:nvSpPr>
          <p:spPr>
            <a:xfrm>
              <a:off x="2189591" y="397650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298" name="กล่องข้อความ 297">
              <a:extLst>
                <a:ext uri="{FF2B5EF4-FFF2-40B4-BE49-F238E27FC236}">
                  <a16:creationId xmlns:a16="http://schemas.microsoft.com/office/drawing/2014/main" id="{17A5E1B1-E224-44DD-9F16-3DA6752F9CB2}"/>
                </a:ext>
              </a:extLst>
            </p:cNvPr>
            <p:cNvSpPr txBox="1"/>
            <p:nvPr/>
          </p:nvSpPr>
          <p:spPr>
            <a:xfrm>
              <a:off x="2189591" y="427148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1" name="กล่องข้อความ 340">
              <a:extLst>
                <a:ext uri="{FF2B5EF4-FFF2-40B4-BE49-F238E27FC236}">
                  <a16:creationId xmlns:a16="http://schemas.microsoft.com/office/drawing/2014/main" id="{15DFC77A-39D4-48ED-A121-CFA7D34929E1}"/>
                </a:ext>
              </a:extLst>
            </p:cNvPr>
            <p:cNvSpPr txBox="1"/>
            <p:nvPr/>
          </p:nvSpPr>
          <p:spPr>
            <a:xfrm>
              <a:off x="2189591" y="456075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2" name="กล่องข้อความ 341">
              <a:extLst>
                <a:ext uri="{FF2B5EF4-FFF2-40B4-BE49-F238E27FC236}">
                  <a16:creationId xmlns:a16="http://schemas.microsoft.com/office/drawing/2014/main" id="{5E9DE638-6D3E-4130-8735-59C5BD3EB7CF}"/>
                </a:ext>
              </a:extLst>
            </p:cNvPr>
            <p:cNvSpPr txBox="1"/>
            <p:nvPr/>
          </p:nvSpPr>
          <p:spPr>
            <a:xfrm>
              <a:off x="2189591" y="485261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3" name="กล่องข้อความ 342">
              <a:extLst>
                <a:ext uri="{FF2B5EF4-FFF2-40B4-BE49-F238E27FC236}">
                  <a16:creationId xmlns:a16="http://schemas.microsoft.com/office/drawing/2014/main" id="{50A8BEC2-BC6B-437A-A74F-6CA1566076D7}"/>
                </a:ext>
              </a:extLst>
            </p:cNvPr>
            <p:cNvSpPr txBox="1"/>
            <p:nvPr/>
          </p:nvSpPr>
          <p:spPr>
            <a:xfrm>
              <a:off x="2189591" y="5148544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4" name="กล่องข้อความ 343">
              <a:extLst>
                <a:ext uri="{FF2B5EF4-FFF2-40B4-BE49-F238E27FC236}">
                  <a16:creationId xmlns:a16="http://schemas.microsoft.com/office/drawing/2014/main" id="{C53334E9-5111-4672-827B-B8049B288C39}"/>
                </a:ext>
              </a:extLst>
            </p:cNvPr>
            <p:cNvSpPr txBox="1"/>
            <p:nvPr/>
          </p:nvSpPr>
          <p:spPr>
            <a:xfrm>
              <a:off x="2189591" y="544091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5" name="กล่องข้อความ 344">
              <a:extLst>
                <a:ext uri="{FF2B5EF4-FFF2-40B4-BE49-F238E27FC236}">
                  <a16:creationId xmlns:a16="http://schemas.microsoft.com/office/drawing/2014/main" id="{DA6AEA34-BD41-4251-92E2-62CC83A76864}"/>
                </a:ext>
              </a:extLst>
            </p:cNvPr>
            <p:cNvSpPr txBox="1"/>
            <p:nvPr/>
          </p:nvSpPr>
          <p:spPr>
            <a:xfrm>
              <a:off x="2189591" y="573888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6" name="กล่องข้อความ 345">
              <a:extLst>
                <a:ext uri="{FF2B5EF4-FFF2-40B4-BE49-F238E27FC236}">
                  <a16:creationId xmlns:a16="http://schemas.microsoft.com/office/drawing/2014/main" id="{90C77143-11D5-457A-B76C-B001FDB7010E}"/>
                </a:ext>
              </a:extLst>
            </p:cNvPr>
            <p:cNvSpPr txBox="1"/>
            <p:nvPr/>
          </p:nvSpPr>
          <p:spPr>
            <a:xfrm>
              <a:off x="2189591" y="602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7" name="กล่องข้อความ 346">
              <a:extLst>
                <a:ext uri="{FF2B5EF4-FFF2-40B4-BE49-F238E27FC236}">
                  <a16:creationId xmlns:a16="http://schemas.microsoft.com/office/drawing/2014/main" id="{682D359E-3ECC-451D-BD3D-719F6BDC7364}"/>
                </a:ext>
              </a:extLst>
            </p:cNvPr>
            <p:cNvSpPr txBox="1"/>
            <p:nvPr/>
          </p:nvSpPr>
          <p:spPr>
            <a:xfrm>
              <a:off x="2189591" y="631803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8" name="กล่องข้อความ 347">
              <a:extLst>
                <a:ext uri="{FF2B5EF4-FFF2-40B4-BE49-F238E27FC236}">
                  <a16:creationId xmlns:a16="http://schemas.microsoft.com/office/drawing/2014/main" id="{9F6A4AF0-C0A5-4175-A739-53782062E53C}"/>
                </a:ext>
              </a:extLst>
            </p:cNvPr>
            <p:cNvSpPr txBox="1"/>
            <p:nvPr/>
          </p:nvSpPr>
          <p:spPr>
            <a:xfrm>
              <a:off x="2189591" y="660431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49" name="กล่องข้อความ 348">
              <a:extLst>
                <a:ext uri="{FF2B5EF4-FFF2-40B4-BE49-F238E27FC236}">
                  <a16:creationId xmlns:a16="http://schemas.microsoft.com/office/drawing/2014/main" id="{DADA965C-6FB2-4D9D-927E-BBD94EA5624C}"/>
                </a:ext>
              </a:extLst>
            </p:cNvPr>
            <p:cNvSpPr txBox="1"/>
            <p:nvPr/>
          </p:nvSpPr>
          <p:spPr>
            <a:xfrm>
              <a:off x="2189591" y="690278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50" name="กล่องข้อความ 349">
              <a:extLst>
                <a:ext uri="{FF2B5EF4-FFF2-40B4-BE49-F238E27FC236}">
                  <a16:creationId xmlns:a16="http://schemas.microsoft.com/office/drawing/2014/main" id="{472A4618-C075-46EF-AE96-B6AD59FE417E}"/>
                </a:ext>
              </a:extLst>
            </p:cNvPr>
            <p:cNvSpPr txBox="1"/>
            <p:nvPr/>
          </p:nvSpPr>
          <p:spPr>
            <a:xfrm>
              <a:off x="2189591" y="719516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51" name="กล่องข้อความ 350">
              <a:extLst>
                <a:ext uri="{FF2B5EF4-FFF2-40B4-BE49-F238E27FC236}">
                  <a16:creationId xmlns:a16="http://schemas.microsoft.com/office/drawing/2014/main" id="{018F911C-427B-48BF-8232-B93320FB1C27}"/>
                </a:ext>
              </a:extLst>
            </p:cNvPr>
            <p:cNvSpPr txBox="1"/>
            <p:nvPr/>
          </p:nvSpPr>
          <p:spPr>
            <a:xfrm>
              <a:off x="2189591" y="7486291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742782" y="1322121"/>
            <a:ext cx="1373990" cy="664838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366" name="กลุ่ม 365">
            <a:extLst>
              <a:ext uri="{FF2B5EF4-FFF2-40B4-BE49-F238E27FC236}">
                <a16:creationId xmlns:a16="http://schemas.microsoft.com/office/drawing/2014/main" id="{37993169-50F0-4A33-9B8C-EECBA718AE2E}"/>
              </a:ext>
            </a:extLst>
          </p:cNvPr>
          <p:cNvGrpSpPr/>
          <p:nvPr/>
        </p:nvGrpSpPr>
        <p:grpSpPr>
          <a:xfrm>
            <a:off x="2815218" y="1322121"/>
            <a:ext cx="1373990" cy="664838"/>
            <a:chOff x="742782" y="1322121"/>
            <a:chExt cx="1373990" cy="664838"/>
          </a:xfrm>
        </p:grpSpPr>
        <p:grpSp>
          <p:nvGrpSpPr>
            <p:cNvPr id="367" name="กลุ่ม 366">
              <a:extLst>
                <a:ext uri="{FF2B5EF4-FFF2-40B4-BE49-F238E27FC236}">
                  <a16:creationId xmlns:a16="http://schemas.microsoft.com/office/drawing/2014/main" id="{BD184324-E07D-4D68-A00B-82E3410AAAD8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73" name="กล่องข้อความ 372">
                <a:extLst>
                  <a:ext uri="{FF2B5EF4-FFF2-40B4-BE49-F238E27FC236}">
                    <a16:creationId xmlns:a16="http://schemas.microsoft.com/office/drawing/2014/main" id="{CD0E2BF7-1773-46F8-8C8B-7BC02419459A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74" name="กล่องข้อความ 373">
                <a:extLst>
                  <a:ext uri="{FF2B5EF4-FFF2-40B4-BE49-F238E27FC236}">
                    <a16:creationId xmlns:a16="http://schemas.microsoft.com/office/drawing/2014/main" id="{25B9134D-7A64-467A-9C4C-B17EE84A127D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75" name="กล่องข้อความ 374">
                <a:extLst>
                  <a:ext uri="{FF2B5EF4-FFF2-40B4-BE49-F238E27FC236}">
                    <a16:creationId xmlns:a16="http://schemas.microsoft.com/office/drawing/2014/main" id="{13BCFCC7-6CFA-4CA0-85EE-7A410916B33A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76" name="กล่องข้อความ 375">
                <a:extLst>
                  <a:ext uri="{FF2B5EF4-FFF2-40B4-BE49-F238E27FC236}">
                    <a16:creationId xmlns:a16="http://schemas.microsoft.com/office/drawing/2014/main" id="{94E87F1A-3DBB-45A2-A9FE-FF7EBBC4053B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68" name="กลุ่ม 367">
              <a:extLst>
                <a:ext uri="{FF2B5EF4-FFF2-40B4-BE49-F238E27FC236}">
                  <a16:creationId xmlns:a16="http://schemas.microsoft.com/office/drawing/2014/main" id="{BF208DDB-ECE9-4577-9FD9-A9D23DF892CE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69" name="กล่องข้อความ 368">
                <a:extLst>
                  <a:ext uri="{FF2B5EF4-FFF2-40B4-BE49-F238E27FC236}">
                    <a16:creationId xmlns:a16="http://schemas.microsoft.com/office/drawing/2014/main" id="{1BAE1AE2-6C7A-43CD-8FC9-4AB68BDC36A0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0" name="กล่องข้อความ 369">
                <a:extLst>
                  <a:ext uri="{FF2B5EF4-FFF2-40B4-BE49-F238E27FC236}">
                    <a16:creationId xmlns:a16="http://schemas.microsoft.com/office/drawing/2014/main" id="{101404E4-19D9-4A7A-B8F4-67E6B5A30662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1" name="กล่องข้อความ 370">
                <a:extLst>
                  <a:ext uri="{FF2B5EF4-FFF2-40B4-BE49-F238E27FC236}">
                    <a16:creationId xmlns:a16="http://schemas.microsoft.com/office/drawing/2014/main" id="{6524257A-56C5-4AF9-8FFC-01781A630F18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72" name="กล่องข้อความ 371">
                <a:extLst>
                  <a:ext uri="{FF2B5EF4-FFF2-40B4-BE49-F238E27FC236}">
                    <a16:creationId xmlns:a16="http://schemas.microsoft.com/office/drawing/2014/main" id="{DB243AEB-D924-4D50-B2B0-BD82B9E4A07A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558154" y="21793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grpSp>
        <p:nvGrpSpPr>
          <p:cNvPr id="16" name="กลุ่ม 15">
            <a:extLst>
              <a:ext uri="{FF2B5EF4-FFF2-40B4-BE49-F238E27FC236}">
                <a16:creationId xmlns:a16="http://schemas.microsoft.com/office/drawing/2014/main" id="{B67AAB74-E79F-4DCF-A8A9-D4A21DE3E898}"/>
              </a:ext>
            </a:extLst>
          </p:cNvPr>
          <p:cNvGrpSpPr/>
          <p:nvPr/>
        </p:nvGrpSpPr>
        <p:grpSpPr>
          <a:xfrm>
            <a:off x="4399769" y="1356936"/>
            <a:ext cx="375182" cy="3035361"/>
            <a:chOff x="4314274" y="1305638"/>
            <a:chExt cx="508000" cy="3035361"/>
          </a:xfrm>
        </p:grpSpPr>
        <p:sp>
          <p:nvSpPr>
            <p:cNvPr id="386" name="กล่องข้อความ 385">
              <a:extLst>
                <a:ext uri="{FF2B5EF4-FFF2-40B4-BE49-F238E27FC236}">
                  <a16:creationId xmlns:a16="http://schemas.microsoft.com/office/drawing/2014/main" id="{DE231DE4-9BA0-458D-921C-CE342860EF7B}"/>
                </a:ext>
              </a:extLst>
            </p:cNvPr>
            <p:cNvSpPr txBox="1"/>
            <p:nvPr/>
          </p:nvSpPr>
          <p:spPr>
            <a:xfrm>
              <a:off x="4314274" y="1305638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8" name="กล่องข้อความ 387">
              <a:extLst>
                <a:ext uri="{FF2B5EF4-FFF2-40B4-BE49-F238E27FC236}">
                  <a16:creationId xmlns:a16="http://schemas.microsoft.com/office/drawing/2014/main" id="{C9DA2611-84F5-4672-B110-8BC203D10E97}"/>
                </a:ext>
              </a:extLst>
            </p:cNvPr>
            <p:cNvSpPr txBox="1"/>
            <p:nvPr/>
          </p:nvSpPr>
          <p:spPr>
            <a:xfrm>
              <a:off x="4314274" y="160092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89" name="กล่องข้อความ 388">
              <a:extLst>
                <a:ext uri="{FF2B5EF4-FFF2-40B4-BE49-F238E27FC236}">
                  <a16:creationId xmlns:a16="http://schemas.microsoft.com/office/drawing/2014/main" id="{60061CFE-290C-4F30-862E-D8DC1E40C242}"/>
                </a:ext>
              </a:extLst>
            </p:cNvPr>
            <p:cNvSpPr txBox="1"/>
            <p:nvPr/>
          </p:nvSpPr>
          <p:spPr>
            <a:xfrm>
              <a:off x="4314274" y="1892363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0" name="กล่องข้อความ 389">
              <a:extLst>
                <a:ext uri="{FF2B5EF4-FFF2-40B4-BE49-F238E27FC236}">
                  <a16:creationId xmlns:a16="http://schemas.microsoft.com/office/drawing/2014/main" id="{9B68E935-3228-4711-BBC9-E2155DA0A18B}"/>
                </a:ext>
              </a:extLst>
            </p:cNvPr>
            <p:cNvSpPr txBox="1"/>
            <p:nvPr/>
          </p:nvSpPr>
          <p:spPr>
            <a:xfrm>
              <a:off x="4314274" y="2187652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1" name="กล่องข้อความ 390">
              <a:extLst>
                <a:ext uri="{FF2B5EF4-FFF2-40B4-BE49-F238E27FC236}">
                  <a16:creationId xmlns:a16="http://schemas.microsoft.com/office/drawing/2014/main" id="{DCB18139-0B6D-4F06-931B-6A8CDEFFA470}"/>
                </a:ext>
              </a:extLst>
            </p:cNvPr>
            <p:cNvSpPr txBox="1"/>
            <p:nvPr/>
          </p:nvSpPr>
          <p:spPr>
            <a:xfrm>
              <a:off x="4314274" y="2484135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2" name="กล่องข้อความ 391">
              <a:extLst>
                <a:ext uri="{FF2B5EF4-FFF2-40B4-BE49-F238E27FC236}">
                  <a16:creationId xmlns:a16="http://schemas.microsoft.com/office/drawing/2014/main" id="{349CC72D-ADBA-4E9A-AAAF-7081F082658E}"/>
                </a:ext>
              </a:extLst>
            </p:cNvPr>
            <p:cNvSpPr txBox="1"/>
            <p:nvPr/>
          </p:nvSpPr>
          <p:spPr>
            <a:xfrm>
              <a:off x="4314274" y="2774844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3" name="กล่องข้อความ 392">
              <a:extLst>
                <a:ext uri="{FF2B5EF4-FFF2-40B4-BE49-F238E27FC236}">
                  <a16:creationId xmlns:a16="http://schemas.microsoft.com/office/drawing/2014/main" id="{E6FB42E3-6109-4976-9E06-D3F6893FD495}"/>
                </a:ext>
              </a:extLst>
            </p:cNvPr>
            <p:cNvSpPr txBox="1"/>
            <p:nvPr/>
          </p:nvSpPr>
          <p:spPr>
            <a:xfrm>
              <a:off x="4314274" y="3071327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5" name="กล่องข้อความ 394">
              <a:extLst>
                <a:ext uri="{FF2B5EF4-FFF2-40B4-BE49-F238E27FC236}">
                  <a16:creationId xmlns:a16="http://schemas.microsoft.com/office/drawing/2014/main" id="{6DC6A8A2-0FA0-498B-94AC-C467ED4EC87E}"/>
                </a:ext>
              </a:extLst>
            </p:cNvPr>
            <p:cNvSpPr txBox="1"/>
            <p:nvPr/>
          </p:nvSpPr>
          <p:spPr>
            <a:xfrm>
              <a:off x="4314274" y="3355170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6" name="กล่องข้อความ 395">
              <a:extLst>
                <a:ext uri="{FF2B5EF4-FFF2-40B4-BE49-F238E27FC236}">
                  <a16:creationId xmlns:a16="http://schemas.microsoft.com/office/drawing/2014/main" id="{B6C709E7-30EA-4F95-8445-83C8E0CD9A5D}"/>
                </a:ext>
              </a:extLst>
            </p:cNvPr>
            <p:cNvSpPr txBox="1"/>
            <p:nvPr/>
          </p:nvSpPr>
          <p:spPr>
            <a:xfrm>
              <a:off x="4314274" y="3657046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397" name="กล่องข้อความ 396">
              <a:extLst>
                <a:ext uri="{FF2B5EF4-FFF2-40B4-BE49-F238E27FC236}">
                  <a16:creationId xmlns:a16="http://schemas.microsoft.com/office/drawing/2014/main" id="{F3D55457-5C0E-4612-B7A8-9235DD561E7E}"/>
                </a:ext>
              </a:extLst>
            </p:cNvPr>
            <p:cNvSpPr txBox="1"/>
            <p:nvPr/>
          </p:nvSpPr>
          <p:spPr>
            <a:xfrm>
              <a:off x="4314274" y="3940889"/>
              <a:ext cx="5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20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398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328108" y="8123688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นามสกุล..............................................................</a:t>
            </a:r>
          </a:p>
        </p:txBody>
      </p:sp>
      <p:sp>
        <p:nvSpPr>
          <p:cNvPr id="399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341097" y="8875793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รายวิชา.....................................................................</a:t>
            </a:r>
          </a:p>
        </p:txBody>
      </p:sp>
      <p:sp>
        <p:nvSpPr>
          <p:cNvPr id="401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4431175" y="7410842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sp>
        <p:nvSpPr>
          <p:cNvPr id="402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4431175" y="7748910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361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578167" y="749855"/>
            <a:ext cx="3648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 </a:t>
            </a:r>
            <a:r>
              <a:rPr lang="en-US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</a:t>
            </a:r>
            <a:endParaRPr lang="th-TH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362" name="Picture 3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106" y="4487380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กล่องข้อความ 382">
            <a:extLst>
              <a:ext uri="{FF2B5EF4-FFF2-40B4-BE49-F238E27FC236}">
                <a16:creationId xmlns:a16="http://schemas.microsoft.com/office/drawing/2014/main" id="{345A964D-19A3-84EB-E52B-3B98B37B381F}"/>
              </a:ext>
            </a:extLst>
          </p:cNvPr>
          <p:cNvSpPr txBox="1"/>
          <p:nvPr/>
        </p:nvSpPr>
        <p:spPr>
          <a:xfrm>
            <a:off x="4995316" y="297645"/>
            <a:ext cx="1216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sp>
        <p:nvSpPr>
          <p:cNvPr id="1025" name="วงรี 1024"/>
          <p:cNvSpPr/>
          <p:nvPr/>
        </p:nvSpPr>
        <p:spPr>
          <a:xfrm>
            <a:off x="4984595" y="142365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6" name="วงรี 1025"/>
          <p:cNvSpPr/>
          <p:nvPr/>
        </p:nvSpPr>
        <p:spPr>
          <a:xfrm>
            <a:off x="5821007" y="1430487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7" name="วงรี 1026"/>
          <p:cNvSpPr/>
          <p:nvPr/>
        </p:nvSpPr>
        <p:spPr>
          <a:xfrm>
            <a:off x="5263026" y="142681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8" name="วงรี 1027"/>
          <p:cNvSpPr/>
          <p:nvPr/>
        </p:nvSpPr>
        <p:spPr>
          <a:xfrm>
            <a:off x="5542576" y="143100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7" name="วงรี 1016"/>
          <p:cNvSpPr/>
          <p:nvPr/>
        </p:nvSpPr>
        <p:spPr>
          <a:xfrm>
            <a:off x="4984595" y="171602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8" name="วงรี 1017"/>
          <p:cNvSpPr/>
          <p:nvPr/>
        </p:nvSpPr>
        <p:spPr>
          <a:xfrm>
            <a:off x="5821007" y="171763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9" name="วงรี 1018"/>
          <p:cNvSpPr/>
          <p:nvPr/>
        </p:nvSpPr>
        <p:spPr>
          <a:xfrm>
            <a:off x="5263026" y="171918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20" name="วงรี 1019"/>
          <p:cNvSpPr/>
          <p:nvPr/>
        </p:nvSpPr>
        <p:spPr>
          <a:xfrm>
            <a:off x="5542576" y="171815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3" name="วงรี 1012"/>
          <p:cNvSpPr/>
          <p:nvPr/>
        </p:nvSpPr>
        <p:spPr>
          <a:xfrm>
            <a:off x="4984595" y="201362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4" name="วงรี 1013"/>
          <p:cNvSpPr/>
          <p:nvPr/>
        </p:nvSpPr>
        <p:spPr>
          <a:xfrm>
            <a:off x="5821007" y="201523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5" name="วงรี 1014"/>
          <p:cNvSpPr/>
          <p:nvPr/>
        </p:nvSpPr>
        <p:spPr>
          <a:xfrm>
            <a:off x="5263026" y="201678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6" name="วงรี 1015"/>
          <p:cNvSpPr/>
          <p:nvPr/>
        </p:nvSpPr>
        <p:spPr>
          <a:xfrm>
            <a:off x="5542576" y="201575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9" name="วงรี 1008"/>
          <p:cNvSpPr/>
          <p:nvPr/>
        </p:nvSpPr>
        <p:spPr>
          <a:xfrm>
            <a:off x="4984595" y="231122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0" name="วงรี 1009"/>
          <p:cNvSpPr/>
          <p:nvPr/>
        </p:nvSpPr>
        <p:spPr>
          <a:xfrm>
            <a:off x="5821007" y="230760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1" name="วงรี 1010"/>
          <p:cNvSpPr/>
          <p:nvPr/>
        </p:nvSpPr>
        <p:spPr>
          <a:xfrm>
            <a:off x="5263026" y="230915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2" name="วงรี 1011"/>
          <p:cNvSpPr/>
          <p:nvPr/>
        </p:nvSpPr>
        <p:spPr>
          <a:xfrm>
            <a:off x="5542576" y="230812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5" name="วงรี 1004"/>
          <p:cNvSpPr/>
          <p:nvPr/>
        </p:nvSpPr>
        <p:spPr>
          <a:xfrm>
            <a:off x="4984595" y="260359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6" name="วงรี 1005"/>
          <p:cNvSpPr/>
          <p:nvPr/>
        </p:nvSpPr>
        <p:spPr>
          <a:xfrm>
            <a:off x="5821007" y="259998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7" name="วงรี 1006"/>
          <p:cNvSpPr/>
          <p:nvPr/>
        </p:nvSpPr>
        <p:spPr>
          <a:xfrm>
            <a:off x="5263026" y="260153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8" name="วงรี 1007"/>
          <p:cNvSpPr/>
          <p:nvPr/>
        </p:nvSpPr>
        <p:spPr>
          <a:xfrm>
            <a:off x="5542576" y="260049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1" name="วงรี 1000"/>
          <p:cNvSpPr/>
          <p:nvPr/>
        </p:nvSpPr>
        <p:spPr>
          <a:xfrm>
            <a:off x="4984595" y="289596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2" name="วงรี 1001"/>
          <p:cNvSpPr/>
          <p:nvPr/>
        </p:nvSpPr>
        <p:spPr>
          <a:xfrm>
            <a:off x="5821007" y="289235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3" name="วงรี 1002"/>
          <p:cNvSpPr/>
          <p:nvPr/>
        </p:nvSpPr>
        <p:spPr>
          <a:xfrm>
            <a:off x="5263026" y="289390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4" name="วงรี 1003"/>
          <p:cNvSpPr/>
          <p:nvPr/>
        </p:nvSpPr>
        <p:spPr>
          <a:xfrm>
            <a:off x="5542576" y="289287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7" name="วงรี 996"/>
          <p:cNvSpPr/>
          <p:nvPr/>
        </p:nvSpPr>
        <p:spPr>
          <a:xfrm>
            <a:off x="4984595" y="318834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8" name="วงรี 997"/>
          <p:cNvSpPr/>
          <p:nvPr/>
        </p:nvSpPr>
        <p:spPr>
          <a:xfrm>
            <a:off x="5821007" y="318473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9" name="วงรี 998"/>
          <p:cNvSpPr/>
          <p:nvPr/>
        </p:nvSpPr>
        <p:spPr>
          <a:xfrm>
            <a:off x="5263026" y="318627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00" name="วงรี 999"/>
          <p:cNvSpPr/>
          <p:nvPr/>
        </p:nvSpPr>
        <p:spPr>
          <a:xfrm>
            <a:off x="5542576" y="318524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3" name="วงรี 992"/>
          <p:cNvSpPr/>
          <p:nvPr/>
        </p:nvSpPr>
        <p:spPr>
          <a:xfrm>
            <a:off x="4984595" y="3480717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4" name="วงรี 993"/>
          <p:cNvSpPr/>
          <p:nvPr/>
        </p:nvSpPr>
        <p:spPr>
          <a:xfrm>
            <a:off x="5821007" y="347710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5" name="วงรี 994"/>
          <p:cNvSpPr/>
          <p:nvPr/>
        </p:nvSpPr>
        <p:spPr>
          <a:xfrm>
            <a:off x="5263026" y="347865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6" name="วงรี 995"/>
          <p:cNvSpPr/>
          <p:nvPr/>
        </p:nvSpPr>
        <p:spPr>
          <a:xfrm>
            <a:off x="5542576" y="347762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9" name="วงรี 988"/>
          <p:cNvSpPr/>
          <p:nvPr/>
        </p:nvSpPr>
        <p:spPr>
          <a:xfrm>
            <a:off x="4984595" y="377309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0" name="วงรี 989"/>
          <p:cNvSpPr/>
          <p:nvPr/>
        </p:nvSpPr>
        <p:spPr>
          <a:xfrm>
            <a:off x="5821007" y="376947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1" name="วงรี 990"/>
          <p:cNvSpPr/>
          <p:nvPr/>
        </p:nvSpPr>
        <p:spPr>
          <a:xfrm>
            <a:off x="5263026" y="3771026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2" name="วงรี 991"/>
          <p:cNvSpPr/>
          <p:nvPr/>
        </p:nvSpPr>
        <p:spPr>
          <a:xfrm>
            <a:off x="5542576" y="376999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5" name="วงรี 984"/>
          <p:cNvSpPr/>
          <p:nvPr/>
        </p:nvSpPr>
        <p:spPr>
          <a:xfrm>
            <a:off x="4984595" y="4065464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6" name="วงรี 985"/>
          <p:cNvSpPr/>
          <p:nvPr/>
        </p:nvSpPr>
        <p:spPr>
          <a:xfrm>
            <a:off x="5821450" y="4061851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7" name="วงรี 986"/>
          <p:cNvSpPr/>
          <p:nvPr/>
        </p:nvSpPr>
        <p:spPr>
          <a:xfrm>
            <a:off x="5263026" y="406339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8" name="วงรี 987"/>
          <p:cNvSpPr/>
          <p:nvPr/>
        </p:nvSpPr>
        <p:spPr>
          <a:xfrm>
            <a:off x="5542576" y="4062367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0" name="วงรี 1025">
            <a:extLst>
              <a:ext uri="{FF2B5EF4-FFF2-40B4-BE49-F238E27FC236}">
                <a16:creationId xmlns:a16="http://schemas.microsoft.com/office/drawing/2014/main" id="{3D8F429E-FBF5-63C2-267D-07ACA18F45D8}"/>
              </a:ext>
            </a:extLst>
          </p:cNvPr>
          <p:cNvSpPr/>
          <p:nvPr/>
        </p:nvSpPr>
        <p:spPr>
          <a:xfrm>
            <a:off x="6095653" y="143468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4" name="วงรี 1017">
            <a:extLst>
              <a:ext uri="{FF2B5EF4-FFF2-40B4-BE49-F238E27FC236}">
                <a16:creationId xmlns:a16="http://schemas.microsoft.com/office/drawing/2014/main" id="{78C4D36F-ECCC-1C90-1342-2CF23CD801FA}"/>
              </a:ext>
            </a:extLst>
          </p:cNvPr>
          <p:cNvSpPr/>
          <p:nvPr/>
        </p:nvSpPr>
        <p:spPr>
          <a:xfrm>
            <a:off x="6095653" y="171944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5" name="วงรี 1013">
            <a:extLst>
              <a:ext uri="{FF2B5EF4-FFF2-40B4-BE49-F238E27FC236}">
                <a16:creationId xmlns:a16="http://schemas.microsoft.com/office/drawing/2014/main" id="{69C58F15-3E39-562A-3AE1-BDCDC37669E7}"/>
              </a:ext>
            </a:extLst>
          </p:cNvPr>
          <p:cNvSpPr/>
          <p:nvPr/>
        </p:nvSpPr>
        <p:spPr>
          <a:xfrm>
            <a:off x="6095653" y="201704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6" name="วงรี 1009">
            <a:extLst>
              <a:ext uri="{FF2B5EF4-FFF2-40B4-BE49-F238E27FC236}">
                <a16:creationId xmlns:a16="http://schemas.microsoft.com/office/drawing/2014/main" id="{A6215CCE-1F43-899C-A9EC-8DE63AAE92D8}"/>
              </a:ext>
            </a:extLst>
          </p:cNvPr>
          <p:cNvSpPr/>
          <p:nvPr/>
        </p:nvSpPr>
        <p:spPr>
          <a:xfrm>
            <a:off x="6095653" y="230941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7" name="วงรี 1005">
            <a:extLst>
              <a:ext uri="{FF2B5EF4-FFF2-40B4-BE49-F238E27FC236}">
                <a16:creationId xmlns:a16="http://schemas.microsoft.com/office/drawing/2014/main" id="{F110A7CB-F3A2-81D5-5174-0D438F6CC70C}"/>
              </a:ext>
            </a:extLst>
          </p:cNvPr>
          <p:cNvSpPr/>
          <p:nvPr/>
        </p:nvSpPr>
        <p:spPr>
          <a:xfrm>
            <a:off x="6095653" y="2601789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8" name="วงรี 1001">
            <a:extLst>
              <a:ext uri="{FF2B5EF4-FFF2-40B4-BE49-F238E27FC236}">
                <a16:creationId xmlns:a16="http://schemas.microsoft.com/office/drawing/2014/main" id="{A7EDF128-1247-F7C2-9421-10BF415CCB29}"/>
              </a:ext>
            </a:extLst>
          </p:cNvPr>
          <p:cNvSpPr/>
          <p:nvPr/>
        </p:nvSpPr>
        <p:spPr>
          <a:xfrm>
            <a:off x="6095653" y="2901783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9" name="วงรี 997">
            <a:extLst>
              <a:ext uri="{FF2B5EF4-FFF2-40B4-BE49-F238E27FC236}">
                <a16:creationId xmlns:a16="http://schemas.microsoft.com/office/drawing/2014/main" id="{CE2854A6-A931-43F7-6763-8DD9D3D9C54A}"/>
              </a:ext>
            </a:extLst>
          </p:cNvPr>
          <p:cNvSpPr/>
          <p:nvPr/>
        </p:nvSpPr>
        <p:spPr>
          <a:xfrm>
            <a:off x="6095653" y="3188932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0" name="วงรี 993">
            <a:extLst>
              <a:ext uri="{FF2B5EF4-FFF2-40B4-BE49-F238E27FC236}">
                <a16:creationId xmlns:a16="http://schemas.microsoft.com/office/drawing/2014/main" id="{751D5E82-B66B-4860-487E-38FA804C3B78}"/>
              </a:ext>
            </a:extLst>
          </p:cNvPr>
          <p:cNvSpPr/>
          <p:nvPr/>
        </p:nvSpPr>
        <p:spPr>
          <a:xfrm>
            <a:off x="6095653" y="3481670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1" name="วงรี 989">
            <a:extLst>
              <a:ext uri="{FF2B5EF4-FFF2-40B4-BE49-F238E27FC236}">
                <a16:creationId xmlns:a16="http://schemas.microsoft.com/office/drawing/2014/main" id="{1708775F-4E98-84AC-381F-1EB68037548F}"/>
              </a:ext>
            </a:extLst>
          </p:cNvPr>
          <p:cNvSpPr/>
          <p:nvPr/>
        </p:nvSpPr>
        <p:spPr>
          <a:xfrm>
            <a:off x="6095653" y="3778905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2" name="วงรี 985">
            <a:extLst>
              <a:ext uri="{FF2B5EF4-FFF2-40B4-BE49-F238E27FC236}">
                <a16:creationId xmlns:a16="http://schemas.microsoft.com/office/drawing/2014/main" id="{E5F6D71B-BCDD-AA49-F88A-7EB0D4F17FEE}"/>
              </a:ext>
            </a:extLst>
          </p:cNvPr>
          <p:cNvSpPr/>
          <p:nvPr/>
        </p:nvSpPr>
        <p:spPr>
          <a:xfrm>
            <a:off x="6103273" y="4063658"/>
            <a:ext cx="200203" cy="20020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23" name="กล่องข้อความ 397">
            <a:extLst>
              <a:ext uri="{FF2B5EF4-FFF2-40B4-BE49-F238E27FC236}">
                <a16:creationId xmlns:a16="http://schemas.microsoft.com/office/drawing/2014/main" id="{4A0D898A-F650-5069-E8FB-720C12BB0870}"/>
              </a:ext>
            </a:extLst>
          </p:cNvPr>
          <p:cNvSpPr txBox="1"/>
          <p:nvPr/>
        </p:nvSpPr>
        <p:spPr>
          <a:xfrm>
            <a:off x="319943" y="8532674"/>
            <a:ext cx="620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 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 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</a:t>
            </a:r>
            <a:r>
              <a:rPr lang="en-US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….</a:t>
            </a:r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..............................................................</a:t>
            </a:r>
          </a:p>
        </p:txBody>
      </p:sp>
      <p:sp>
        <p:nvSpPr>
          <p:cNvPr id="9" name="สี่เหลี่ยมผืนผ้า 381">
            <a:extLst>
              <a:ext uri="{FF2B5EF4-FFF2-40B4-BE49-F238E27FC236}">
                <a16:creationId xmlns:a16="http://schemas.microsoft.com/office/drawing/2014/main" id="{4B99DF02-7B1D-2301-81CE-C988E660FF0C}"/>
              </a:ext>
            </a:extLst>
          </p:cNvPr>
          <p:cNvSpPr/>
          <p:nvPr/>
        </p:nvSpPr>
        <p:spPr>
          <a:xfrm>
            <a:off x="5835820" y="635864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381">
            <a:extLst>
              <a:ext uri="{FF2B5EF4-FFF2-40B4-BE49-F238E27FC236}">
                <a16:creationId xmlns:a16="http://schemas.microsoft.com/office/drawing/2014/main" id="{40A2E4A5-8921-F44E-3508-09080CF2DCC1}"/>
              </a:ext>
            </a:extLst>
          </p:cNvPr>
          <p:cNvSpPr/>
          <p:nvPr/>
        </p:nvSpPr>
        <p:spPr>
          <a:xfrm>
            <a:off x="6223599" y="635864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381">
            <a:extLst>
              <a:ext uri="{FF2B5EF4-FFF2-40B4-BE49-F238E27FC236}">
                <a16:creationId xmlns:a16="http://schemas.microsoft.com/office/drawing/2014/main" id="{2ED3BDC5-859B-5428-BB71-071C110D3982}"/>
              </a:ext>
            </a:extLst>
          </p:cNvPr>
          <p:cNvSpPr/>
          <p:nvPr/>
        </p:nvSpPr>
        <p:spPr>
          <a:xfrm>
            <a:off x="5457419" y="638759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381">
            <a:extLst>
              <a:ext uri="{FF2B5EF4-FFF2-40B4-BE49-F238E27FC236}">
                <a16:creationId xmlns:a16="http://schemas.microsoft.com/office/drawing/2014/main" id="{F50D7266-F994-2478-7D64-AF0E3B2C0E6D}"/>
              </a:ext>
            </a:extLst>
          </p:cNvPr>
          <p:cNvSpPr/>
          <p:nvPr/>
        </p:nvSpPr>
        <p:spPr>
          <a:xfrm>
            <a:off x="5079018" y="638758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 381">
            <a:extLst>
              <a:ext uri="{FF2B5EF4-FFF2-40B4-BE49-F238E27FC236}">
                <a16:creationId xmlns:a16="http://schemas.microsoft.com/office/drawing/2014/main" id="{6BDFDE9D-0EDB-882A-4C91-AB4BEBF3BC7C}"/>
              </a:ext>
            </a:extLst>
          </p:cNvPr>
          <p:cNvSpPr/>
          <p:nvPr/>
        </p:nvSpPr>
        <p:spPr>
          <a:xfrm>
            <a:off x="4699426" y="638757"/>
            <a:ext cx="332961" cy="4080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384459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</TotalTime>
  <Words>184</Words>
  <Application>Microsoft Office PowerPoint</Application>
  <PresentationFormat>A4 Paper (210x297 mm)</PresentationFormat>
  <Paragraphs>148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Browallia New</vt:lpstr>
      <vt:lpstr>Calibri</vt:lpstr>
      <vt:lpstr>Calibri Light</vt:lpstr>
      <vt:lpstr>ธีมของ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SSMIS</dc:creator>
  <cp:lastModifiedBy>leearkorn5629@hotmail.com</cp:lastModifiedBy>
  <cp:revision>13</cp:revision>
  <dcterms:created xsi:type="dcterms:W3CDTF">2022-12-23T04:45:12Z</dcterms:created>
  <dcterms:modified xsi:type="dcterms:W3CDTF">2024-05-24T12:18:23Z</dcterms:modified>
</cp:coreProperties>
</file>